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576" r:id="rId3"/>
    <p:sldId id="263" r:id="rId4"/>
    <p:sldId id="264" r:id="rId5"/>
    <p:sldId id="350" r:id="rId6"/>
    <p:sldId id="351" r:id="rId7"/>
    <p:sldId id="279" r:id="rId8"/>
    <p:sldId id="353" r:id="rId9"/>
    <p:sldId id="538" r:id="rId10"/>
    <p:sldId id="5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s | Dividers | End Slides" id="{45A49526-9466-47BB-81DA-B245F164F269}">
          <p14:sldIdLst>
            <p14:sldId id="258"/>
            <p14:sldId id="576"/>
          </p14:sldIdLst>
        </p14:section>
        <p14:section name="Title &amp; Content" id="{7449A5E8-6904-4453-8D45-0B0A9BBF4A8A}">
          <p14:sldIdLst>
            <p14:sldId id="263"/>
            <p14:sldId id="264"/>
          </p14:sldIdLst>
        </p14:section>
        <p14:section name="Teams &amp; Bios" id="{77A7E481-4C47-4FCB-956D-F8AA75ACEEC4}">
          <p14:sldIdLst>
            <p14:sldId id="350"/>
            <p14:sldId id="351"/>
          </p14:sldIdLst>
        </p14:section>
        <p14:section name="Image &amp; Content" id="{4C769817-5BE9-4F2F-9A46-46E82862A4E9}">
          <p14:sldIdLst>
            <p14:sldId id="279"/>
          </p14:sldIdLst>
        </p14:section>
        <p14:section name="Numbers" id="{A51F8026-BB51-41EC-9120-A4137E02B17A}">
          <p14:sldIdLst>
            <p14:sldId id="353"/>
          </p14:sldIdLst>
        </p14:section>
        <p14:section name="Text boxes" id="{CBF48B40-6BBB-4E79-B4D6-326C885E74F1}">
          <p14:sldIdLst>
            <p14:sldId id="538"/>
          </p14:sldIdLst>
        </p14:section>
        <p14:section name="Quote Dividers / End Slides" id="{399850BF-1F13-4410-A7C1-1E5536410999}">
          <p14:sldIdLst>
            <p14:sldId id="5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Delle" initials="AD" lastIdx="3" clrIdx="0">
    <p:extLst>
      <p:ext uri="{19B8F6BF-5375-455C-9EA6-DF929625EA0E}">
        <p15:presenceInfo xmlns:p15="http://schemas.microsoft.com/office/powerpoint/2012/main" userId="d4627dbfd5b226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CB8"/>
    <a:srgbClr val="0E445F"/>
    <a:srgbClr val="07212F"/>
    <a:srgbClr val="0A2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6390" autoAdjust="0"/>
  </p:normalViewPr>
  <p:slideViewPr>
    <p:cSldViewPr snapToGrid="0" showGuides="1">
      <p:cViewPr varScale="1">
        <p:scale>
          <a:sx n="124" d="100"/>
          <a:sy n="124" d="100"/>
        </p:scale>
        <p:origin x="440" y="176"/>
      </p:cViewPr>
      <p:guideLst>
        <p:guide orient="horz" pos="81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1980"/>
    </p:cViewPr>
  </p:sorterViewPr>
  <p:notesViewPr>
    <p:cSldViewPr snapToGrid="0" showGuides="1">
      <p:cViewPr varScale="1">
        <p:scale>
          <a:sx n="99" d="100"/>
          <a:sy n="99" d="100"/>
        </p:scale>
        <p:origin x="340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35D97B-9BAB-4103-9F6A-56B3C44FF9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>
              <a:latin typeface="Trebuchet MS" panose="020B070302020209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86632-C354-4D0F-897D-08546EA17D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59143-FEC1-46F0-BF0C-FC4442A4B455}" type="datetimeFigureOut">
              <a:rPr lang="en-ID" smtClean="0">
                <a:latin typeface="Trebuchet MS" panose="020B0703020202090204" pitchFamily="34" charset="0"/>
              </a:rPr>
              <a:t>01/06/21</a:t>
            </a:fld>
            <a:endParaRPr lang="en-ID" dirty="0">
              <a:latin typeface="Trebuchet MS" panose="020B070302020209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821941-F8E2-40EF-AE2C-7CAB469D9A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>
              <a:latin typeface="Trebuchet MS" panose="020B070302020209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72D4B-8AFC-4D5B-876A-DF491B4AFE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E14BA-65E0-4BDB-BBF8-84C24A725045}" type="slidenum">
              <a:rPr lang="en-ID" smtClean="0">
                <a:latin typeface="Trebuchet MS" panose="020B0703020202090204" pitchFamily="34" charset="0"/>
              </a:rPr>
              <a:t>‹#›</a:t>
            </a:fld>
            <a:endParaRPr lang="en-ID" dirty="0"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06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Trebuchet MS" panose="020B0703020202090204" pitchFamily="34" charset="0"/>
              </a:defRPr>
            </a:lvl1pPr>
          </a:lstStyle>
          <a:p>
            <a:endParaRPr lang="en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Trebuchet MS" panose="020B0703020202090204" pitchFamily="34" charset="0"/>
              </a:defRPr>
            </a:lvl1pPr>
          </a:lstStyle>
          <a:p>
            <a:fld id="{A69487E4-F224-4C79-BC8B-FAB34E4DF3FB}" type="datetimeFigureOut">
              <a:rPr lang="en-ID" smtClean="0"/>
              <a:pPr/>
              <a:t>01/06/21</a:t>
            </a:fld>
            <a:endParaRPr lang="en-ID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Trebuchet MS" panose="020B0703020202090204" pitchFamily="34" charset="0"/>
              </a:defRPr>
            </a:lvl1pPr>
          </a:lstStyle>
          <a:p>
            <a:endParaRPr lang="en-ID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Trebuchet MS" panose="020B0703020202090204" pitchFamily="34" charset="0"/>
              </a:defRPr>
            </a:lvl1pPr>
          </a:lstStyle>
          <a:p>
            <a:fld id="{2FFECCC1-C945-4E6B-8F0A-77692DA05CCA}" type="slidenum">
              <a:rPr lang="en-ID" smtClean="0"/>
              <a:pPr/>
              <a:t>‹#›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9531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ECCC1-C945-4E6B-8F0A-77692DA05CCA}" type="slidenum">
              <a:rPr lang="en-ID" smtClean="0"/>
              <a:pPr/>
              <a:t>10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8451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rgbClr val="69C8EC"/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0E0B-26FA-46B1-8AC0-08363FFA9E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166" y="1563914"/>
            <a:ext cx="9144000" cy="2851945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  <a:latin typeface="Trebuchet MS" panose="020B0703020202090204" pitchFamily="34" charset="0"/>
                <a:ea typeface="Trebuchet MS" panose="020B070302020209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63E9F-A708-4CE0-8F4D-2AF251A895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2166" y="455317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Trebuchet MS" panose="020B070302020209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D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468192-3632-42A3-BD0E-E49109D83C27}"/>
              </a:ext>
            </a:extLst>
          </p:cNvPr>
          <p:cNvCxnSpPr>
            <a:cxnSpLocks/>
          </p:cNvCxnSpPr>
          <p:nvPr userDrawn="1"/>
        </p:nvCxnSpPr>
        <p:spPr>
          <a:xfrm flipH="1">
            <a:off x="4038600" y="753835"/>
            <a:ext cx="6510130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8615FED-E25A-4334-B74C-3C909ACF11FC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753835"/>
            <a:ext cx="508000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AE43545-228C-420E-AC30-1205A33F9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2619" y="333375"/>
            <a:ext cx="3355981" cy="900113"/>
          </a:xfrm>
          <a:noFill/>
        </p:spPr>
        <p:txBody>
          <a:bodyPr anchor="ctr">
            <a:normAutofit/>
          </a:bodyPr>
          <a:lstStyle>
            <a:lvl1pPr marL="0" indent="0">
              <a:lnSpc>
                <a:spcPct val="50000"/>
              </a:lnSpc>
              <a:buNone/>
              <a:defRPr sz="2000">
                <a:solidFill>
                  <a:schemeClr val="bg1"/>
                </a:solidFill>
                <a:latin typeface="Trebuchet MS" panose="020B0703020202090204" pitchFamily="34" charset="0"/>
              </a:defRPr>
            </a:lvl1pPr>
          </a:lstStyle>
          <a:p>
            <a:pPr lvl="0"/>
            <a:r>
              <a:rPr lang="en-ID" dirty="0"/>
              <a:t>Your Company</a:t>
            </a: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AD675863-C7E5-DF4C-898A-2B1447931E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78DC4C-2EA6-6B46-94C0-80036428C9FD}"/>
              </a:ext>
            </a:extLst>
          </p:cNvPr>
          <p:cNvSpPr txBox="1"/>
          <p:nvPr userDrawn="1"/>
        </p:nvSpPr>
        <p:spPr>
          <a:xfrm>
            <a:off x="10724296" y="6414539"/>
            <a:ext cx="629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800" b="1" smtClean="0">
                <a:solidFill>
                  <a:schemeClr val="bg2"/>
                </a:solidFill>
                <a:latin typeface="Trebuchet MS" panose="020B0703020202090204" pitchFamily="34" charset="0"/>
              </a:rPr>
              <a:pPr algn="ctr"/>
              <a:t>‹#›</a:t>
            </a:fld>
            <a:endParaRPr lang="id-ID" sz="1600" b="1" dirty="0">
              <a:solidFill>
                <a:schemeClr val="bg2"/>
              </a:solidFill>
              <a:latin typeface="Trebuchet MS" panose="020B070302020209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BB6F9D-BDA3-C642-899D-019F2AED4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AECF48-D6A9-4843-854D-3ED570724E08}"/>
              </a:ext>
            </a:extLst>
          </p:cNvPr>
          <p:cNvCxnSpPr>
            <a:cxnSpLocks/>
          </p:cNvCxnSpPr>
          <p:nvPr userDrawn="1"/>
        </p:nvCxnSpPr>
        <p:spPr>
          <a:xfrm flipH="1">
            <a:off x="70136" y="753835"/>
            <a:ext cx="612030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53FFCE-E73B-6141-B3C3-9AE5367AE194}"/>
              </a:ext>
            </a:extLst>
          </p:cNvPr>
          <p:cNvCxnSpPr>
            <a:cxnSpLocks/>
          </p:cNvCxnSpPr>
          <p:nvPr userDrawn="1"/>
        </p:nvCxnSpPr>
        <p:spPr>
          <a:xfrm flipH="1">
            <a:off x="1205947" y="6629400"/>
            <a:ext cx="9464234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8565D6-1445-5249-B739-F16C62C88165}"/>
              </a:ext>
            </a:extLst>
          </p:cNvPr>
          <p:cNvCxnSpPr>
            <a:cxnSpLocks/>
          </p:cNvCxnSpPr>
          <p:nvPr userDrawn="1"/>
        </p:nvCxnSpPr>
        <p:spPr>
          <a:xfrm flipH="1">
            <a:off x="11353799" y="6629400"/>
            <a:ext cx="838201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46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243046-064B-43A9-8659-CC3851A8D4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371600"/>
            <a:ext cx="2975429" cy="3294063"/>
          </a:xfrm>
          <a:solidFill>
            <a:schemeClr val="bg2"/>
          </a:solidFill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endParaRPr lang="en-ID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64430823-1093-4A5C-8D3C-476E9D6DFD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18971" y="1371600"/>
            <a:ext cx="2975429" cy="3294063"/>
          </a:xfrm>
          <a:solidFill>
            <a:schemeClr val="bg2"/>
          </a:solidFill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endParaRPr lang="en-ID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DB55C9CE-50A3-4C16-A408-DAC122D04E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08914" y="1371600"/>
            <a:ext cx="3164115" cy="3294063"/>
          </a:xfrm>
          <a:solidFill>
            <a:schemeClr val="bg2"/>
          </a:solidFill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endParaRPr lang="en-ID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448AB1B7-5AB4-4457-9B8B-11244EDFA3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87543" y="1371600"/>
            <a:ext cx="2960915" cy="3294063"/>
          </a:xfrm>
          <a:solidFill>
            <a:schemeClr val="bg2"/>
          </a:solidFill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endParaRPr lang="en-ID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3475ABD-A6FF-2542-BEC7-DC16DF7F35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365760"/>
            <a:ext cx="7287768" cy="553998"/>
          </a:xfrm>
        </p:spPr>
        <p:txBody>
          <a:bodyPr tIns="0" bIns="0" anchor="t" anchorCtr="0">
            <a:spAutoFit/>
          </a:bodyPr>
          <a:lstStyle>
            <a:lvl1pPr algn="l">
              <a:lnSpc>
                <a:spcPct val="100000"/>
              </a:lnSpc>
              <a:defRPr sz="3600" b="1">
                <a:solidFill>
                  <a:schemeClr val="accent1"/>
                </a:solidFill>
                <a:latin typeface="Trebuchet MS" panose="020B0703020202090204" pitchFamily="34" charset="0"/>
                <a:ea typeface="Trebuchet MS" panose="020B0703020202090204" pitchFamily="34" charset="0"/>
              </a:defRPr>
            </a:lvl1pPr>
          </a:lstStyle>
          <a:p>
            <a:r>
              <a:rPr lang="en-US" dirty="0"/>
              <a:t>Your Title Here</a:t>
            </a:r>
            <a:endParaRPr lang="en-ID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535F80F-D680-E043-930C-E67B1BB80D2E}"/>
              </a:ext>
            </a:extLst>
          </p:cNvPr>
          <p:cNvCxnSpPr>
            <a:cxnSpLocks/>
          </p:cNvCxnSpPr>
          <p:nvPr userDrawn="1"/>
        </p:nvCxnSpPr>
        <p:spPr>
          <a:xfrm flipH="1">
            <a:off x="3" y="676925"/>
            <a:ext cx="377368" cy="0"/>
          </a:xfrm>
          <a:prstGeom prst="line">
            <a:avLst/>
          </a:prstGeom>
          <a:ln w="1143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823ADBFB-C472-034E-8C0C-50C23CB17D9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41627E3-4FBC-5545-B553-CB4CB4CBD5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8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02581FB1-21D3-6D4F-B44C-C00E245923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6A8EF1-862C-DE44-9210-417365700E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3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01A7D4C-5321-164D-8483-88611902D3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208868" y="6636056"/>
            <a:ext cx="9461315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658B9C4-060E-4A2E-B098-568732462B2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gradFill flip="none" rotWithShape="1">
            <a:gsLst>
              <a:gs pos="0">
                <a:srgbClr val="4890B2"/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0" i="0" dirty="0">
              <a:latin typeface="Trebuchet MS" panose="020B070302020209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F2C542-44DC-944E-A971-CA3A023E3338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6636056"/>
            <a:ext cx="4586519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A87E6A-1A30-1344-9D4D-D878D41EEBD3}"/>
              </a:ext>
            </a:extLst>
          </p:cNvPr>
          <p:cNvCxnSpPr>
            <a:cxnSpLocks/>
          </p:cNvCxnSpPr>
          <p:nvPr userDrawn="1"/>
        </p:nvCxnSpPr>
        <p:spPr>
          <a:xfrm flipH="1">
            <a:off x="11353800" y="6636056"/>
            <a:ext cx="838201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3C94091-ADF7-1141-97ED-F004ABA951DA}"/>
              </a:ext>
            </a:extLst>
          </p:cNvPr>
          <p:cNvSpPr txBox="1"/>
          <p:nvPr userDrawn="1"/>
        </p:nvSpPr>
        <p:spPr>
          <a:xfrm>
            <a:off x="10724296" y="6463279"/>
            <a:ext cx="629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800" b="1" smtClean="0">
                <a:solidFill>
                  <a:schemeClr val="bg1"/>
                </a:solidFill>
                <a:latin typeface="Trebuchet MS" panose="020B0703020202090204" pitchFamily="34" charset="0"/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259A7690-A33F-1C4E-AE40-642EBEE2FE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76F790-D6E8-EB4A-97D9-96579ED378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29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&amp;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6A0A4B9-A66D-46E0-B078-F937F10C7570}"/>
              </a:ext>
            </a:extLst>
          </p:cNvPr>
          <p:cNvSpPr/>
          <p:nvPr userDrawn="1"/>
        </p:nvSpPr>
        <p:spPr>
          <a:xfrm>
            <a:off x="0" y="0"/>
            <a:ext cx="12192000" cy="3701146"/>
          </a:xfrm>
          <a:prstGeom prst="rect">
            <a:avLst/>
          </a:prstGeom>
          <a:gradFill>
            <a:gsLst>
              <a:gs pos="99707">
                <a:srgbClr val="177399"/>
              </a:gs>
              <a:gs pos="99414">
                <a:srgbClr val="177399"/>
              </a:gs>
              <a:gs pos="98828">
                <a:srgbClr val="177399"/>
              </a:gs>
              <a:gs pos="97656">
                <a:srgbClr val="17749A"/>
              </a:gs>
              <a:gs pos="95312">
                <a:srgbClr val="17769C"/>
              </a:gs>
              <a:gs pos="90625">
                <a:srgbClr val="1879A0"/>
              </a:gs>
              <a:gs pos="81250">
                <a:srgbClr val="1980A8"/>
              </a:gs>
              <a:gs pos="62500">
                <a:srgbClr val="1B8EB7"/>
              </a:gs>
              <a:gs pos="100000">
                <a:srgbClr val="167298"/>
              </a:gs>
              <a:gs pos="25000">
                <a:srgbClr val="1FA9D5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0" i="0" dirty="0">
              <a:latin typeface="Trebuchet MS" panose="020B0703020202090204" pitchFamily="34" charset="0"/>
            </a:endParaRP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FAB5C592-C070-6547-A93D-DB73FFE720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787432-4B98-E74A-A5F0-10DA165677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3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>
          <a:gsLst>
            <a:gs pos="0">
              <a:srgbClr val="25ACB8"/>
            </a:gs>
            <a:gs pos="100000">
              <a:srgbClr val="167298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0E0B-26FA-46B1-8AC0-08363FFA9E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93223" y="1233384"/>
            <a:ext cx="5660577" cy="4088635"/>
          </a:xfrm>
        </p:spPr>
        <p:txBody>
          <a:bodyPr anchor="ctr">
            <a:normAutofit/>
          </a:bodyPr>
          <a:lstStyle>
            <a:lvl1pPr algn="r">
              <a:defRPr sz="5400" b="1" i="0">
                <a:solidFill>
                  <a:schemeClr val="bg1"/>
                </a:solidFill>
                <a:latin typeface="Trebuchet MS" panose="020B0703020202090204" pitchFamily="34" charset="0"/>
                <a:ea typeface="Trebuchet MS" panose="020B0703020202090204" pitchFamily="34" charset="0"/>
              </a:defRPr>
            </a:lvl1pPr>
          </a:lstStyle>
          <a:p>
            <a:r>
              <a:rPr lang="en-US" dirty="0"/>
              <a:t>[Your title here]</a:t>
            </a:r>
            <a:endParaRPr lang="en-ID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AE43545-228C-420E-AC30-1205A33F9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2619" y="365321"/>
            <a:ext cx="4338638" cy="365126"/>
          </a:xfrm>
        </p:spPr>
        <p:txBody>
          <a:bodyPr anchor="ctr">
            <a:normAutofit/>
          </a:bodyPr>
          <a:lstStyle>
            <a:lvl1pPr marL="0" indent="0">
              <a:lnSpc>
                <a:spcPct val="50000"/>
              </a:lnSpc>
              <a:buNone/>
              <a:defRPr sz="2000" b="1" i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</a:lstStyle>
          <a:p>
            <a:pPr lvl="0"/>
            <a:r>
              <a:rPr lang="en-ID" dirty="0"/>
              <a:t>[Your title here]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468192-3632-42A3-BD0E-E49109D83C27}"/>
              </a:ext>
            </a:extLst>
          </p:cNvPr>
          <p:cNvCxnSpPr>
            <a:cxnSpLocks/>
          </p:cNvCxnSpPr>
          <p:nvPr userDrawn="1"/>
        </p:nvCxnSpPr>
        <p:spPr>
          <a:xfrm flipH="1">
            <a:off x="2" y="524524"/>
            <a:ext cx="55154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B4E7B4-FC47-4BAB-8D55-D800C571AA28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4517240"/>
            <a:ext cx="6879765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83FC86CC-85D9-7440-80C5-916EAAAD47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3E8EA4-390C-9E4F-8A39-7E19CC05C369}"/>
              </a:ext>
            </a:extLst>
          </p:cNvPr>
          <p:cNvSpPr txBox="1"/>
          <p:nvPr userDrawn="1"/>
        </p:nvSpPr>
        <p:spPr>
          <a:xfrm>
            <a:off x="10724296" y="6414539"/>
            <a:ext cx="629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800" b="1" smtClean="0">
                <a:solidFill>
                  <a:schemeClr val="bg2"/>
                </a:solidFill>
                <a:latin typeface="Trebuchet MS" panose="020B0703020202090204" pitchFamily="34" charset="0"/>
              </a:rPr>
              <a:pPr algn="ctr"/>
              <a:t>‹#›</a:t>
            </a:fld>
            <a:endParaRPr lang="id-ID" sz="1600" b="1" dirty="0">
              <a:solidFill>
                <a:schemeClr val="bg2"/>
              </a:solidFill>
              <a:latin typeface="Trebuchet MS" panose="020B070302020209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61AECC-D6FD-2F4C-8931-627CE0DD7D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202A56D-C2AE-CB43-957E-2B49A70A7E28}"/>
              </a:ext>
            </a:extLst>
          </p:cNvPr>
          <p:cNvSpPr txBox="1"/>
          <p:nvPr userDrawn="1"/>
        </p:nvSpPr>
        <p:spPr>
          <a:xfrm>
            <a:off x="10724296" y="6414539"/>
            <a:ext cx="629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800" b="1" smtClean="0">
                <a:solidFill>
                  <a:schemeClr val="bg2"/>
                </a:solidFill>
                <a:latin typeface="Trebuchet MS" panose="020B0703020202090204" pitchFamily="34" charset="0"/>
              </a:rPr>
              <a:pPr algn="ctr"/>
              <a:t>‹#›</a:t>
            </a:fld>
            <a:endParaRPr lang="id-ID" sz="1600" b="1" dirty="0">
              <a:solidFill>
                <a:schemeClr val="bg2"/>
              </a:solidFill>
              <a:latin typeface="Trebuchet MS" panose="020B070302020209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E5C509C-52E5-594B-A13B-1A8AF0C8CD70}"/>
              </a:ext>
            </a:extLst>
          </p:cNvPr>
          <p:cNvCxnSpPr>
            <a:cxnSpLocks/>
          </p:cNvCxnSpPr>
          <p:nvPr userDrawn="1"/>
        </p:nvCxnSpPr>
        <p:spPr>
          <a:xfrm flipH="1">
            <a:off x="1205947" y="6629400"/>
            <a:ext cx="9464234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D1D6AD-F859-FB46-AEDB-1A60BD260109}"/>
              </a:ext>
            </a:extLst>
          </p:cNvPr>
          <p:cNvCxnSpPr>
            <a:cxnSpLocks/>
          </p:cNvCxnSpPr>
          <p:nvPr userDrawn="1"/>
        </p:nvCxnSpPr>
        <p:spPr>
          <a:xfrm flipH="1">
            <a:off x="11353799" y="6629400"/>
            <a:ext cx="838201" cy="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927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BEB44BB-3D6F-4032-827E-94A0217231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1543" y="2538754"/>
            <a:ext cx="5449997" cy="1754326"/>
          </a:xfrm>
        </p:spPr>
        <p:txBody>
          <a:bodyPr anchor="ctr">
            <a:spAutoFit/>
          </a:bodyPr>
          <a:lstStyle>
            <a:lvl1pPr algn="l">
              <a:defRPr sz="6000" b="1">
                <a:solidFill>
                  <a:schemeClr val="accent1"/>
                </a:solidFill>
                <a:latin typeface="Trebuchet MS" panose="020B0703020202090204" pitchFamily="34" charset="0"/>
                <a:ea typeface="Trebuchet MS" panose="020B0703020202090204" pitchFamily="34" charset="0"/>
              </a:defRPr>
            </a:lvl1pPr>
          </a:lstStyle>
          <a:p>
            <a:r>
              <a:rPr lang="en-ID" dirty="0"/>
              <a:t>[Your title here]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B663FB5-E98A-4422-93E9-3E30F6018AF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90462" y="0"/>
            <a:ext cx="5645825" cy="6858000"/>
          </a:xfrm>
        </p:spPr>
        <p:txBody>
          <a:bodyPr anchor="ctr">
            <a:noAutofit/>
          </a:bodyPr>
          <a:lstStyle>
            <a:lvl1pPr marL="0" indent="0" algn="l">
              <a:lnSpc>
                <a:spcPct val="150000"/>
              </a:lnSpc>
              <a:buNone/>
              <a:defRPr sz="18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[Your content here]</a:t>
            </a:r>
            <a:endParaRPr lang="en-ID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55A128-031F-4BE7-9C93-491BF09EB429}"/>
              </a:ext>
            </a:extLst>
          </p:cNvPr>
          <p:cNvCxnSpPr>
            <a:cxnSpLocks/>
          </p:cNvCxnSpPr>
          <p:nvPr userDrawn="1"/>
        </p:nvCxnSpPr>
        <p:spPr>
          <a:xfrm flipH="1">
            <a:off x="2" y="524524"/>
            <a:ext cx="55154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679D97E1-6C55-994A-BF3C-D93BD9E8EB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2FFF8AB-89B5-2E4F-9FC4-F450339BD6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26672AF-F0C8-4398-A8FC-B334E4F153BA}"/>
              </a:ext>
            </a:extLst>
          </p:cNvPr>
          <p:cNvSpPr/>
          <p:nvPr userDrawn="1"/>
        </p:nvSpPr>
        <p:spPr>
          <a:xfrm>
            <a:off x="0" y="-1"/>
            <a:ext cx="12192000" cy="1143000"/>
          </a:xfrm>
          <a:prstGeom prst="rect">
            <a:avLst/>
          </a:prstGeom>
          <a:gradFill flip="none" rotWithShape="1">
            <a:gsLst>
              <a:gs pos="0">
                <a:srgbClr val="387FA1"/>
              </a:gs>
              <a:gs pos="46000">
                <a:schemeClr val="accent1">
                  <a:lumMod val="95000"/>
                  <a:lumOff val="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latin typeface="Trebuchet MS" panose="020B070302020209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EB44BB-3D6F-4032-827E-94A0217231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365760"/>
            <a:ext cx="7287768" cy="553998"/>
          </a:xfrm>
        </p:spPr>
        <p:txBody>
          <a:bodyPr tIns="0" bIns="0" anchor="t" anchorCtr="0">
            <a:spAutoFit/>
          </a:bodyPr>
          <a:lstStyle>
            <a:lvl1pPr algn="l">
              <a:lnSpc>
                <a:spcPct val="100000"/>
              </a:lnSpc>
              <a:defRPr sz="3600" b="1">
                <a:solidFill>
                  <a:schemeClr val="bg1"/>
                </a:solidFill>
                <a:latin typeface="Trebuchet MS" panose="020B0703020202090204" pitchFamily="34" charset="0"/>
                <a:ea typeface="Trebuchet MS" panose="020B0703020202090204" pitchFamily="34" charset="0"/>
              </a:defRPr>
            </a:lvl1pPr>
          </a:lstStyle>
          <a:p>
            <a:r>
              <a:rPr lang="en-US" dirty="0"/>
              <a:t>Your Title Here</a:t>
            </a:r>
            <a:endParaRPr lang="en-ID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B663FB5-E98A-4422-93E9-3E30F6018AF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0" y="1371600"/>
            <a:ext cx="11284745" cy="4563506"/>
          </a:xfrm>
        </p:spPr>
        <p:txBody>
          <a:bodyPr anchor="t">
            <a:normAutofit/>
          </a:bodyPr>
          <a:lstStyle>
            <a:lvl1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content here...</a:t>
            </a:r>
            <a:endParaRPr lang="en-ID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55A128-031F-4BE7-9C93-491BF09EB429}"/>
              </a:ext>
            </a:extLst>
          </p:cNvPr>
          <p:cNvCxnSpPr>
            <a:cxnSpLocks/>
          </p:cNvCxnSpPr>
          <p:nvPr userDrawn="1"/>
        </p:nvCxnSpPr>
        <p:spPr>
          <a:xfrm flipH="1">
            <a:off x="3" y="524524"/>
            <a:ext cx="377368" cy="0"/>
          </a:xfrm>
          <a:prstGeom prst="line">
            <a:avLst/>
          </a:prstGeom>
          <a:ln w="1143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DBDC9652-D7A8-8943-A564-7EB6DF98D0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30BA26-441A-0748-9244-8A17DA2138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9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49587BB-9361-4686-B51E-59977C854046}"/>
              </a:ext>
            </a:extLst>
          </p:cNvPr>
          <p:cNvSpPr/>
          <p:nvPr userDrawn="1"/>
        </p:nvSpPr>
        <p:spPr>
          <a:xfrm>
            <a:off x="6154059" y="1045029"/>
            <a:ext cx="406400" cy="50273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0" i="0" dirty="0">
              <a:latin typeface="Trebuchet MS" panose="020B0703020202090204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1F14DD6-7414-42DC-84DA-5D5D674CA3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6284" y="435429"/>
            <a:ext cx="5457373" cy="6422571"/>
          </a:xfrm>
          <a:solidFill>
            <a:schemeClr val="bg2"/>
          </a:solidFill>
        </p:spPr>
        <p:txBody>
          <a:bodyPr/>
          <a:lstStyle/>
          <a:p>
            <a:endParaRPr lang="en-ID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6E88DDE2-4A12-BC4A-9E80-9673965C30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1F14DD6-7414-42DC-84DA-5D5D674CA3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57373" cy="6857999"/>
          </a:xfrm>
          <a:solidFill>
            <a:schemeClr val="bg2"/>
          </a:solidFill>
        </p:spPr>
        <p:txBody>
          <a:bodyPr/>
          <a:lstStyle/>
          <a:p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034EDA-D0C3-0644-9ADF-0AB1D941F132}"/>
              </a:ext>
            </a:extLst>
          </p:cNvPr>
          <p:cNvSpPr txBox="1"/>
          <p:nvPr userDrawn="1"/>
        </p:nvSpPr>
        <p:spPr>
          <a:xfrm>
            <a:off x="10724296" y="6401287"/>
            <a:ext cx="629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800" b="0" i="0" smtClean="0">
                <a:solidFill>
                  <a:schemeClr val="accent1"/>
                </a:solidFill>
                <a:latin typeface="Trebuchet MS" panose="020B0703020202090204" pitchFamily="34" charset="0"/>
              </a:rPr>
              <a:pPr algn="ctr"/>
              <a:t>‹#›</a:t>
            </a:fld>
            <a:endParaRPr lang="id-ID" sz="1600" b="0" i="0" dirty="0">
              <a:solidFill>
                <a:schemeClr val="accent1"/>
              </a:solidFill>
              <a:latin typeface="Trebuchet MS" panose="020B0703020202090204" pitchFamily="34" charset="0"/>
            </a:endParaRP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F767F104-BED5-0C4E-BACF-5521170E66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920597-80BD-7E4C-A969-6DE5E9F25E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71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E2FA4C8-655D-CD49-892B-0802B439A1A0}"/>
              </a:ext>
            </a:extLst>
          </p:cNvPr>
          <p:cNvSpPr/>
          <p:nvPr userDrawn="1"/>
        </p:nvSpPr>
        <p:spPr>
          <a:xfrm>
            <a:off x="4286249" y="5921476"/>
            <a:ext cx="1231148" cy="921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0E947DBE-6D35-402F-8699-35D7FCEE26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343400" cy="6858000"/>
          </a:xfrm>
          <a:solidFill>
            <a:schemeClr val="bg2"/>
          </a:solidFill>
        </p:spPr>
        <p:txBody>
          <a:bodyPr/>
          <a:lstStyle/>
          <a:p>
            <a:endParaRPr lang="en-ID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265975F-6774-D941-9AD1-030A187D6C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98153" y="6008093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2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mage Only"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0E947DBE-6D35-402F-8699-35D7FCEE26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77878" y="0"/>
            <a:ext cx="5314122" cy="6858000"/>
          </a:xfrm>
          <a:solidFill>
            <a:schemeClr val="bg2"/>
          </a:solidFill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endParaRPr lang="en-ID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E038283-225D-1E45-887E-65498F3AF8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4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mage Only"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6666AF60-BE17-054B-B31F-055981F4DA48}"/>
              </a:ext>
            </a:extLst>
          </p:cNvPr>
          <p:cNvSpPr txBox="1"/>
          <p:nvPr userDrawn="1"/>
        </p:nvSpPr>
        <p:spPr>
          <a:xfrm>
            <a:off x="10724296" y="6414539"/>
            <a:ext cx="629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800" b="1" smtClean="0">
                <a:solidFill>
                  <a:schemeClr val="bg2"/>
                </a:solidFill>
                <a:latin typeface="Trebuchet MS" panose="020B0703020202090204" pitchFamily="34" charset="0"/>
              </a:rPr>
              <a:pPr algn="ctr"/>
              <a:t>‹#›</a:t>
            </a:fld>
            <a:endParaRPr lang="id-ID" sz="1600" b="1" dirty="0">
              <a:solidFill>
                <a:schemeClr val="bg2"/>
              </a:solidFill>
              <a:latin typeface="Trebuchet MS" panose="020B0703020202090204" pitchFamily="34" charset="0"/>
            </a:endParaRP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D4A2F2E-9F76-0B40-A99C-53342AE4AE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" y="6004104"/>
            <a:ext cx="685800" cy="685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CDE861-9AC2-0841-9A69-BD62C21090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51" y="228600"/>
            <a:ext cx="1217257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23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CCB21D-99BC-42A5-81FF-D08682F8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ACB67-7671-44BE-B33B-49B32B7D7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D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D2ECF3-14C4-C14A-94EC-4DA8FBA4BE56}"/>
              </a:ext>
            </a:extLst>
          </p:cNvPr>
          <p:cNvCxnSpPr>
            <a:cxnSpLocks/>
          </p:cNvCxnSpPr>
          <p:nvPr userDrawn="1"/>
        </p:nvCxnSpPr>
        <p:spPr>
          <a:xfrm flipH="1">
            <a:off x="1205948" y="6629400"/>
            <a:ext cx="9464234" cy="0"/>
          </a:xfrm>
          <a:prstGeom prst="line">
            <a:avLst/>
          </a:prstGeom>
          <a:ln w="127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E31C79-BF8D-0541-8307-BC7ECF890613}"/>
              </a:ext>
            </a:extLst>
          </p:cNvPr>
          <p:cNvCxnSpPr>
            <a:cxnSpLocks/>
          </p:cNvCxnSpPr>
          <p:nvPr userDrawn="1"/>
        </p:nvCxnSpPr>
        <p:spPr>
          <a:xfrm flipH="1">
            <a:off x="11353800" y="6629400"/>
            <a:ext cx="838201" cy="0"/>
          </a:xfrm>
          <a:prstGeom prst="line">
            <a:avLst/>
          </a:prstGeom>
          <a:ln w="127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95CF1D1-8AFC-CA4E-860F-B7E69CC51EEC}"/>
              </a:ext>
            </a:extLst>
          </p:cNvPr>
          <p:cNvSpPr txBox="1"/>
          <p:nvPr userDrawn="1"/>
        </p:nvSpPr>
        <p:spPr>
          <a:xfrm>
            <a:off x="10724296" y="6414539"/>
            <a:ext cx="6295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800" b="1" smtClean="0">
                <a:solidFill>
                  <a:schemeClr val="accent1"/>
                </a:solidFill>
                <a:latin typeface="Trebuchet MS" panose="020B0703020202090204" pitchFamily="34" charset="0"/>
              </a:rPr>
              <a:pPr algn="ctr"/>
              <a:t>‹#›</a:t>
            </a:fld>
            <a:endParaRPr lang="id-ID" sz="1600" b="1" dirty="0">
              <a:solidFill>
                <a:schemeClr val="accent1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5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55" r:id="rId2"/>
    <p:sldLayoutId id="2147483666" r:id="rId3"/>
    <p:sldLayoutId id="2147483667" r:id="rId4"/>
    <p:sldLayoutId id="2147483685" r:id="rId5"/>
    <p:sldLayoutId id="2147483687" r:id="rId6"/>
    <p:sldLayoutId id="2147483692" r:id="rId7"/>
    <p:sldLayoutId id="2147483693" r:id="rId8"/>
    <p:sldLayoutId id="2147483694" r:id="rId9"/>
    <p:sldLayoutId id="2147483737" r:id="rId10"/>
    <p:sldLayoutId id="2147483655" r:id="rId11"/>
    <p:sldLayoutId id="2147483741" r:id="rId12"/>
    <p:sldLayoutId id="214748373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70302020209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70302020209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m/news/av/business-43563672/nestle-restructures-milkybar-to-cut-sugar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m/news/business-43583670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147B60-6484-4311-8119-ECCCCAE42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[Your presentation title here]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00744A1-5539-48E3-8EA4-6192EA5B41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A presentation description goes here.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A8FA41-49B2-411A-9533-5BD79712F1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2619" y="650126"/>
            <a:ext cx="3247124" cy="266611"/>
          </a:xfrm>
        </p:spPr>
        <p:txBody>
          <a:bodyPr wrap="square">
            <a:spAutoFit/>
          </a:bodyPr>
          <a:lstStyle/>
          <a:p>
            <a:pPr algn="ctr"/>
            <a:r>
              <a:rPr lang="en-ID" dirty="0"/>
              <a:t>[Your title here]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2726A7-4675-E242-906A-701A6A94F5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05215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7016">
              <a:srgbClr val="219ACB"/>
            </a:gs>
            <a:gs pos="100000">
              <a:schemeClr val="accent1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601;p31">
            <a:extLst>
              <a:ext uri="{FF2B5EF4-FFF2-40B4-BE49-F238E27FC236}">
                <a16:creationId xmlns:a16="http://schemas.microsoft.com/office/drawing/2014/main" id="{06317F32-C9DA-8640-9A4B-83FD89EE438E}"/>
              </a:ext>
            </a:extLst>
          </p:cNvPr>
          <p:cNvSpPr/>
          <p:nvPr/>
        </p:nvSpPr>
        <p:spPr>
          <a:xfrm>
            <a:off x="228600" y="3608388"/>
            <a:ext cx="11658600" cy="2128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" name="Google Shape;603;p31">
            <a:extLst>
              <a:ext uri="{FF2B5EF4-FFF2-40B4-BE49-F238E27FC236}">
                <a16:creationId xmlns:a16="http://schemas.microsoft.com/office/drawing/2014/main" id="{9CCB9986-E548-3544-A50A-6452DF84B6D7}"/>
              </a:ext>
            </a:extLst>
          </p:cNvPr>
          <p:cNvSpPr txBox="1"/>
          <p:nvPr/>
        </p:nvSpPr>
        <p:spPr>
          <a:xfrm>
            <a:off x="7406640" y="2743933"/>
            <a:ext cx="3200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www.yourwebsite.com</a:t>
            </a:r>
            <a:endParaRPr sz="1400" b="0" i="0" u="none" strike="noStrike" cap="none" dirty="0">
              <a:solidFill>
                <a:schemeClr val="bg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" name="Google Shape;605;p31">
            <a:extLst>
              <a:ext uri="{FF2B5EF4-FFF2-40B4-BE49-F238E27FC236}">
                <a16:creationId xmlns:a16="http://schemas.microsoft.com/office/drawing/2014/main" id="{265A255A-D476-C64F-9B12-7C0D3FA7009D}"/>
              </a:ext>
            </a:extLst>
          </p:cNvPr>
          <p:cNvSpPr txBox="1"/>
          <p:nvPr/>
        </p:nvSpPr>
        <p:spPr>
          <a:xfrm>
            <a:off x="7315200" y="2166043"/>
            <a:ext cx="329184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info@yourcompany.com</a:t>
            </a:r>
            <a:endParaRPr sz="1800" b="0" i="0" u="none" strike="noStrike" cap="none" dirty="0">
              <a:solidFill>
                <a:schemeClr val="bg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602;p31">
            <a:extLst>
              <a:ext uri="{FF2B5EF4-FFF2-40B4-BE49-F238E27FC236}">
                <a16:creationId xmlns:a16="http://schemas.microsoft.com/office/drawing/2014/main" id="{4E1A0E55-5563-B942-84C1-79FC4DAB5374}"/>
              </a:ext>
            </a:extLst>
          </p:cNvPr>
          <p:cNvSpPr/>
          <p:nvPr/>
        </p:nvSpPr>
        <p:spPr>
          <a:xfrm>
            <a:off x="11030346" y="2827115"/>
            <a:ext cx="202970" cy="202968"/>
          </a:xfrm>
          <a:custGeom>
            <a:avLst/>
            <a:gdLst/>
            <a:ahLst/>
            <a:cxnLst/>
            <a:rect l="l" t="t" r="r" b="b"/>
            <a:pathLst>
              <a:path w="280988" h="280987" extrusionOk="0">
                <a:moveTo>
                  <a:pt x="197645" y="228600"/>
                </a:moveTo>
                <a:cubicBezTo>
                  <a:pt x="210964" y="233795"/>
                  <a:pt x="221509" y="238989"/>
                  <a:pt x="231776" y="246645"/>
                </a:cubicBezTo>
                <a:cubicBezTo>
                  <a:pt x="213462" y="262228"/>
                  <a:pt x="189875" y="275078"/>
                  <a:pt x="163513" y="277812"/>
                </a:cubicBezTo>
                <a:cubicBezTo>
                  <a:pt x="176833" y="264689"/>
                  <a:pt x="189875" y="246645"/>
                  <a:pt x="197645" y="228600"/>
                </a:cubicBezTo>
                <a:close/>
                <a:moveTo>
                  <a:pt x="83345" y="228600"/>
                </a:moveTo>
                <a:cubicBezTo>
                  <a:pt x="91114" y="246645"/>
                  <a:pt x="104434" y="264689"/>
                  <a:pt x="117476" y="277812"/>
                </a:cubicBezTo>
                <a:cubicBezTo>
                  <a:pt x="91114" y="275078"/>
                  <a:pt x="67527" y="262228"/>
                  <a:pt x="49213" y="246645"/>
                </a:cubicBezTo>
                <a:cubicBezTo>
                  <a:pt x="59758" y="238989"/>
                  <a:pt x="70302" y="233795"/>
                  <a:pt x="83345" y="228600"/>
                </a:cubicBezTo>
                <a:close/>
                <a:moveTo>
                  <a:pt x="146050" y="219075"/>
                </a:moveTo>
                <a:cubicBezTo>
                  <a:pt x="161787" y="219075"/>
                  <a:pt x="174763" y="221530"/>
                  <a:pt x="190500" y="226712"/>
                </a:cubicBezTo>
                <a:cubicBezTo>
                  <a:pt x="177524" y="247440"/>
                  <a:pt x="164272" y="265441"/>
                  <a:pt x="146050" y="280987"/>
                </a:cubicBezTo>
                <a:cubicBezTo>
                  <a:pt x="146050" y="219075"/>
                  <a:pt x="146050" y="219075"/>
                  <a:pt x="146050" y="219075"/>
                </a:cubicBezTo>
                <a:close/>
                <a:moveTo>
                  <a:pt x="134938" y="219075"/>
                </a:moveTo>
                <a:cubicBezTo>
                  <a:pt x="134938" y="280987"/>
                  <a:pt x="134938" y="280987"/>
                  <a:pt x="134938" y="280987"/>
                </a:cubicBezTo>
                <a:cubicBezTo>
                  <a:pt x="116716" y="265441"/>
                  <a:pt x="103740" y="247440"/>
                  <a:pt x="90488" y="226712"/>
                </a:cubicBezTo>
                <a:cubicBezTo>
                  <a:pt x="106225" y="221530"/>
                  <a:pt x="119201" y="219075"/>
                  <a:pt x="134938" y="219075"/>
                </a:cubicBezTo>
                <a:close/>
                <a:moveTo>
                  <a:pt x="218812" y="146050"/>
                </a:moveTo>
                <a:cubicBezTo>
                  <a:pt x="280988" y="146050"/>
                  <a:pt x="280988" y="146050"/>
                  <a:pt x="280988" y="146050"/>
                </a:cubicBezTo>
                <a:cubicBezTo>
                  <a:pt x="278523" y="182474"/>
                  <a:pt x="262911" y="216160"/>
                  <a:pt x="239629" y="239712"/>
                </a:cubicBezTo>
                <a:cubicBezTo>
                  <a:pt x="229221" y="231770"/>
                  <a:pt x="216347" y="226567"/>
                  <a:pt x="203200" y="221363"/>
                </a:cubicBezTo>
                <a:cubicBezTo>
                  <a:pt x="213608" y="198085"/>
                  <a:pt x="218812" y="172067"/>
                  <a:pt x="218812" y="146050"/>
                </a:cubicBezTo>
                <a:close/>
                <a:moveTo>
                  <a:pt x="146050" y="146050"/>
                </a:moveTo>
                <a:cubicBezTo>
                  <a:pt x="207963" y="146050"/>
                  <a:pt x="207963" y="146050"/>
                  <a:pt x="207963" y="146050"/>
                </a:cubicBezTo>
                <a:cubicBezTo>
                  <a:pt x="207963" y="171971"/>
                  <a:pt x="202781" y="195164"/>
                  <a:pt x="192689" y="215900"/>
                </a:cubicBezTo>
                <a:cubicBezTo>
                  <a:pt x="177143" y="210716"/>
                  <a:pt x="161596" y="208260"/>
                  <a:pt x="146050" y="208260"/>
                </a:cubicBezTo>
                <a:cubicBezTo>
                  <a:pt x="146050" y="146050"/>
                  <a:pt x="146050" y="146050"/>
                  <a:pt x="146050" y="146050"/>
                </a:cubicBezTo>
                <a:close/>
                <a:moveTo>
                  <a:pt x="73025" y="146050"/>
                </a:moveTo>
                <a:cubicBezTo>
                  <a:pt x="73025" y="146050"/>
                  <a:pt x="73025" y="146050"/>
                  <a:pt x="134938" y="146050"/>
                </a:cubicBezTo>
                <a:cubicBezTo>
                  <a:pt x="134938" y="208260"/>
                  <a:pt x="134938" y="208260"/>
                  <a:pt x="134938" y="208260"/>
                </a:cubicBezTo>
                <a:cubicBezTo>
                  <a:pt x="119392" y="208260"/>
                  <a:pt x="104118" y="210716"/>
                  <a:pt x="88571" y="215900"/>
                </a:cubicBezTo>
                <a:cubicBezTo>
                  <a:pt x="78207" y="195164"/>
                  <a:pt x="73025" y="171971"/>
                  <a:pt x="73025" y="146050"/>
                </a:cubicBezTo>
                <a:close/>
                <a:moveTo>
                  <a:pt x="0" y="146050"/>
                </a:moveTo>
                <a:cubicBezTo>
                  <a:pt x="62176" y="146050"/>
                  <a:pt x="62176" y="146050"/>
                  <a:pt x="62176" y="146050"/>
                </a:cubicBezTo>
                <a:cubicBezTo>
                  <a:pt x="62176" y="172067"/>
                  <a:pt x="67380" y="198085"/>
                  <a:pt x="77788" y="221363"/>
                </a:cubicBezTo>
                <a:cubicBezTo>
                  <a:pt x="64915" y="226567"/>
                  <a:pt x="51767" y="231770"/>
                  <a:pt x="41633" y="239712"/>
                </a:cubicBezTo>
                <a:cubicBezTo>
                  <a:pt x="18077" y="216160"/>
                  <a:pt x="2739" y="182474"/>
                  <a:pt x="0" y="146050"/>
                </a:cubicBezTo>
                <a:close/>
                <a:moveTo>
                  <a:pt x="197599" y="73025"/>
                </a:moveTo>
                <a:cubicBezTo>
                  <a:pt x="202781" y="93753"/>
                  <a:pt x="207963" y="114209"/>
                  <a:pt x="207963" y="134937"/>
                </a:cubicBezTo>
                <a:cubicBezTo>
                  <a:pt x="207963" y="134937"/>
                  <a:pt x="207963" y="134937"/>
                  <a:pt x="146050" y="134937"/>
                </a:cubicBezTo>
                <a:cubicBezTo>
                  <a:pt x="146050" y="83389"/>
                  <a:pt x="146050" y="83389"/>
                  <a:pt x="146050" y="83389"/>
                </a:cubicBezTo>
                <a:cubicBezTo>
                  <a:pt x="164051" y="83389"/>
                  <a:pt x="179598" y="78207"/>
                  <a:pt x="197599" y="73025"/>
                </a:cubicBezTo>
                <a:close/>
                <a:moveTo>
                  <a:pt x="83389" y="73025"/>
                </a:moveTo>
                <a:cubicBezTo>
                  <a:pt x="101390" y="78207"/>
                  <a:pt x="116937" y="83389"/>
                  <a:pt x="134938" y="83389"/>
                </a:cubicBezTo>
                <a:cubicBezTo>
                  <a:pt x="134938" y="134937"/>
                  <a:pt x="134938" y="134937"/>
                  <a:pt x="134938" y="134937"/>
                </a:cubicBezTo>
                <a:cubicBezTo>
                  <a:pt x="73025" y="134937"/>
                  <a:pt x="73025" y="134937"/>
                  <a:pt x="73025" y="134937"/>
                </a:cubicBezTo>
                <a:cubicBezTo>
                  <a:pt x="73025" y="114209"/>
                  <a:pt x="78207" y="93753"/>
                  <a:pt x="83389" y="73025"/>
                </a:cubicBezTo>
                <a:close/>
                <a:moveTo>
                  <a:pt x="245043" y="47625"/>
                </a:moveTo>
                <a:cubicBezTo>
                  <a:pt x="265739" y="70673"/>
                  <a:pt x="278537" y="101585"/>
                  <a:pt x="280988" y="134937"/>
                </a:cubicBezTo>
                <a:cubicBezTo>
                  <a:pt x="219174" y="134937"/>
                  <a:pt x="219174" y="134937"/>
                  <a:pt x="219174" y="134937"/>
                </a:cubicBezTo>
                <a:cubicBezTo>
                  <a:pt x="219174" y="111889"/>
                  <a:pt x="214000" y="91281"/>
                  <a:pt x="206375" y="70673"/>
                </a:cubicBezTo>
                <a:cubicBezTo>
                  <a:pt x="221897" y="65521"/>
                  <a:pt x="234695" y="57929"/>
                  <a:pt x="245043" y="47625"/>
                </a:cubicBezTo>
                <a:close/>
                <a:moveTo>
                  <a:pt x="36853" y="47625"/>
                </a:moveTo>
                <a:cubicBezTo>
                  <a:pt x="47105" y="57929"/>
                  <a:pt x="60406" y="65521"/>
                  <a:pt x="76200" y="70673"/>
                </a:cubicBezTo>
                <a:cubicBezTo>
                  <a:pt x="68164" y="91281"/>
                  <a:pt x="62900" y="111889"/>
                  <a:pt x="62900" y="134937"/>
                </a:cubicBezTo>
                <a:cubicBezTo>
                  <a:pt x="0" y="134937"/>
                  <a:pt x="0" y="134937"/>
                  <a:pt x="0" y="134937"/>
                </a:cubicBezTo>
                <a:cubicBezTo>
                  <a:pt x="2771" y="101585"/>
                  <a:pt x="15794" y="70673"/>
                  <a:pt x="36853" y="47625"/>
                </a:cubicBezTo>
                <a:close/>
                <a:moveTo>
                  <a:pt x="163513" y="3175"/>
                </a:moveTo>
                <a:cubicBezTo>
                  <a:pt x="192608" y="8395"/>
                  <a:pt x="218654" y="21309"/>
                  <a:pt x="239713" y="39443"/>
                </a:cubicBezTo>
                <a:cubicBezTo>
                  <a:pt x="226690" y="47411"/>
                  <a:pt x="216160" y="55104"/>
                  <a:pt x="202860" y="60325"/>
                </a:cubicBezTo>
                <a:cubicBezTo>
                  <a:pt x="192608" y="39443"/>
                  <a:pt x="179307" y="18836"/>
                  <a:pt x="163513" y="3175"/>
                </a:cubicBezTo>
                <a:close/>
                <a:moveTo>
                  <a:pt x="117475" y="3175"/>
                </a:moveTo>
                <a:cubicBezTo>
                  <a:pt x="101623" y="18836"/>
                  <a:pt x="88552" y="39443"/>
                  <a:pt x="77985" y="60325"/>
                </a:cubicBezTo>
                <a:cubicBezTo>
                  <a:pt x="64914" y="55104"/>
                  <a:pt x="54346" y="47411"/>
                  <a:pt x="41275" y="39443"/>
                </a:cubicBezTo>
                <a:cubicBezTo>
                  <a:pt x="62133" y="21309"/>
                  <a:pt x="88552" y="8395"/>
                  <a:pt x="117475" y="3175"/>
                </a:cubicBezTo>
                <a:close/>
                <a:moveTo>
                  <a:pt x="146050" y="0"/>
                </a:moveTo>
                <a:cubicBezTo>
                  <a:pt x="167217" y="15648"/>
                  <a:pt x="183092" y="38983"/>
                  <a:pt x="193675" y="65063"/>
                </a:cubicBezTo>
                <a:cubicBezTo>
                  <a:pt x="177800" y="70279"/>
                  <a:pt x="161925" y="73025"/>
                  <a:pt x="146050" y="73025"/>
                </a:cubicBezTo>
                <a:cubicBezTo>
                  <a:pt x="146050" y="0"/>
                  <a:pt x="146050" y="0"/>
                  <a:pt x="146050" y="0"/>
                </a:cubicBezTo>
                <a:close/>
                <a:moveTo>
                  <a:pt x="134938" y="0"/>
                </a:moveTo>
                <a:cubicBezTo>
                  <a:pt x="134938" y="73025"/>
                  <a:pt x="134938" y="73025"/>
                  <a:pt x="134938" y="73025"/>
                </a:cubicBezTo>
                <a:cubicBezTo>
                  <a:pt x="119502" y="73025"/>
                  <a:pt x="104336" y="70279"/>
                  <a:pt x="88900" y="65063"/>
                </a:cubicBezTo>
                <a:cubicBezTo>
                  <a:pt x="99191" y="38983"/>
                  <a:pt x="114627" y="15648"/>
                  <a:pt x="1349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" name="Google Shape;604;p31">
            <a:extLst>
              <a:ext uri="{FF2B5EF4-FFF2-40B4-BE49-F238E27FC236}">
                <a16:creationId xmlns:a16="http://schemas.microsoft.com/office/drawing/2014/main" id="{A2EE0287-75F3-0745-AB1A-E46E18334CA3}"/>
              </a:ext>
            </a:extLst>
          </p:cNvPr>
          <p:cNvSpPr/>
          <p:nvPr/>
        </p:nvSpPr>
        <p:spPr>
          <a:xfrm>
            <a:off x="11030346" y="2286599"/>
            <a:ext cx="201650" cy="128178"/>
          </a:xfrm>
          <a:custGeom>
            <a:avLst/>
            <a:gdLst/>
            <a:ahLst/>
            <a:cxnLst/>
            <a:rect l="l" t="t" r="r" b="b"/>
            <a:pathLst>
              <a:path w="279162" h="177450" extrusionOk="0">
                <a:moveTo>
                  <a:pt x="0" y="21640"/>
                </a:moveTo>
                <a:cubicBezTo>
                  <a:pt x="895" y="22528"/>
                  <a:pt x="1790" y="22972"/>
                  <a:pt x="2684" y="23860"/>
                </a:cubicBezTo>
                <a:cubicBezTo>
                  <a:pt x="15658" y="33626"/>
                  <a:pt x="29079" y="43835"/>
                  <a:pt x="42053" y="53601"/>
                </a:cubicBezTo>
                <a:cubicBezTo>
                  <a:pt x="55475" y="63811"/>
                  <a:pt x="69343" y="74021"/>
                  <a:pt x="82764" y="84231"/>
                </a:cubicBezTo>
                <a:cubicBezTo>
                  <a:pt x="101107" y="98435"/>
                  <a:pt x="119449" y="112640"/>
                  <a:pt x="137792" y="126401"/>
                </a:cubicBezTo>
                <a:cubicBezTo>
                  <a:pt x="139134" y="127289"/>
                  <a:pt x="140028" y="127289"/>
                  <a:pt x="140923" y="126401"/>
                </a:cubicBezTo>
                <a:cubicBezTo>
                  <a:pt x="153002" y="117523"/>
                  <a:pt x="165081" y="108201"/>
                  <a:pt x="177161" y="99323"/>
                </a:cubicBezTo>
                <a:cubicBezTo>
                  <a:pt x="190134" y="89114"/>
                  <a:pt x="203108" y="79348"/>
                  <a:pt x="216082" y="69582"/>
                </a:cubicBezTo>
                <a:cubicBezTo>
                  <a:pt x="231740" y="57596"/>
                  <a:pt x="247846" y="45611"/>
                  <a:pt x="263504" y="33626"/>
                </a:cubicBezTo>
                <a:cubicBezTo>
                  <a:pt x="268872" y="29631"/>
                  <a:pt x="273794" y="25635"/>
                  <a:pt x="279162" y="21640"/>
                </a:cubicBezTo>
                <a:cubicBezTo>
                  <a:pt x="279162" y="68250"/>
                  <a:pt x="279162" y="114860"/>
                  <a:pt x="279162" y="161914"/>
                </a:cubicBezTo>
                <a:cubicBezTo>
                  <a:pt x="277820" y="164577"/>
                  <a:pt x="276478" y="167684"/>
                  <a:pt x="274688" y="170792"/>
                </a:cubicBezTo>
                <a:cubicBezTo>
                  <a:pt x="271557" y="174787"/>
                  <a:pt x="267978" y="177450"/>
                  <a:pt x="262162" y="177450"/>
                </a:cubicBezTo>
                <a:cubicBezTo>
                  <a:pt x="180292" y="177006"/>
                  <a:pt x="98423" y="177450"/>
                  <a:pt x="16553" y="177450"/>
                </a:cubicBezTo>
                <a:cubicBezTo>
                  <a:pt x="12527" y="177450"/>
                  <a:pt x="9395" y="175675"/>
                  <a:pt x="6263" y="173011"/>
                </a:cubicBezTo>
                <a:cubicBezTo>
                  <a:pt x="3132" y="169460"/>
                  <a:pt x="1342" y="165909"/>
                  <a:pt x="0" y="161914"/>
                </a:cubicBezTo>
                <a:cubicBezTo>
                  <a:pt x="0" y="114860"/>
                  <a:pt x="0" y="68250"/>
                  <a:pt x="0" y="21640"/>
                </a:cubicBezTo>
                <a:close/>
                <a:moveTo>
                  <a:pt x="18069" y="0"/>
                </a:moveTo>
                <a:cubicBezTo>
                  <a:pt x="58583" y="0"/>
                  <a:pt x="98653" y="0"/>
                  <a:pt x="138722" y="0"/>
                </a:cubicBezTo>
                <a:cubicBezTo>
                  <a:pt x="179237" y="0"/>
                  <a:pt x="219751" y="0"/>
                  <a:pt x="260266" y="0"/>
                </a:cubicBezTo>
                <a:cubicBezTo>
                  <a:pt x="262492" y="0"/>
                  <a:pt x="265163" y="444"/>
                  <a:pt x="267835" y="444"/>
                </a:cubicBezTo>
                <a:cubicBezTo>
                  <a:pt x="268725" y="888"/>
                  <a:pt x="269616" y="1775"/>
                  <a:pt x="270506" y="2663"/>
                </a:cubicBezTo>
                <a:cubicBezTo>
                  <a:pt x="270061" y="3551"/>
                  <a:pt x="269616" y="4439"/>
                  <a:pt x="268725" y="4883"/>
                </a:cubicBezTo>
                <a:cubicBezTo>
                  <a:pt x="258040" y="13761"/>
                  <a:pt x="246910" y="22639"/>
                  <a:pt x="235779" y="31073"/>
                </a:cubicBezTo>
                <a:cubicBezTo>
                  <a:pt x="225539" y="38620"/>
                  <a:pt x="215299" y="46610"/>
                  <a:pt x="205059" y="54156"/>
                </a:cubicBezTo>
                <a:cubicBezTo>
                  <a:pt x="195265" y="61703"/>
                  <a:pt x="185025" y="69249"/>
                  <a:pt x="175230" y="76795"/>
                </a:cubicBezTo>
                <a:cubicBezTo>
                  <a:pt x="164099" y="85229"/>
                  <a:pt x="152524" y="93664"/>
                  <a:pt x="140948" y="102542"/>
                </a:cubicBezTo>
                <a:cubicBezTo>
                  <a:pt x="139613" y="103429"/>
                  <a:pt x="138722" y="103873"/>
                  <a:pt x="137387" y="102542"/>
                </a:cubicBezTo>
                <a:cubicBezTo>
                  <a:pt x="123585" y="92332"/>
                  <a:pt x="110228" y="82122"/>
                  <a:pt x="96872" y="71912"/>
                </a:cubicBezTo>
                <a:cubicBezTo>
                  <a:pt x="83070" y="61259"/>
                  <a:pt x="69714" y="51049"/>
                  <a:pt x="55912" y="40839"/>
                </a:cubicBezTo>
                <a:cubicBezTo>
                  <a:pt x="44782" y="32405"/>
                  <a:pt x="33651" y="23971"/>
                  <a:pt x="22966" y="15536"/>
                </a:cubicBezTo>
                <a:cubicBezTo>
                  <a:pt x="18069" y="11985"/>
                  <a:pt x="13171" y="7990"/>
                  <a:pt x="8719" y="4439"/>
                </a:cubicBezTo>
                <a:cubicBezTo>
                  <a:pt x="6493" y="2663"/>
                  <a:pt x="6938" y="1331"/>
                  <a:pt x="9610" y="888"/>
                </a:cubicBezTo>
                <a:cubicBezTo>
                  <a:pt x="10500" y="444"/>
                  <a:pt x="11390" y="444"/>
                  <a:pt x="12281" y="444"/>
                </a:cubicBezTo>
                <a:cubicBezTo>
                  <a:pt x="14507" y="0"/>
                  <a:pt x="16288" y="0"/>
                  <a:pt x="180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" name="Google Shape;606;p31">
            <a:extLst>
              <a:ext uri="{FF2B5EF4-FFF2-40B4-BE49-F238E27FC236}">
                <a16:creationId xmlns:a16="http://schemas.microsoft.com/office/drawing/2014/main" id="{A34667C4-20CD-5A44-A2D1-DF974CC2EFFD}"/>
              </a:ext>
            </a:extLst>
          </p:cNvPr>
          <p:cNvSpPr/>
          <p:nvPr/>
        </p:nvSpPr>
        <p:spPr>
          <a:xfrm>
            <a:off x="10972800" y="2770228"/>
            <a:ext cx="316742" cy="316742"/>
          </a:xfrm>
          <a:prstGeom prst="ellipse">
            <a:avLst/>
          </a:prstGeom>
          <a:noFill/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" name="Google Shape;607;p31">
            <a:extLst>
              <a:ext uri="{FF2B5EF4-FFF2-40B4-BE49-F238E27FC236}">
                <a16:creationId xmlns:a16="http://schemas.microsoft.com/office/drawing/2014/main" id="{8FB158DA-086F-9247-AF26-646C28C647EF}"/>
              </a:ext>
            </a:extLst>
          </p:cNvPr>
          <p:cNvSpPr/>
          <p:nvPr/>
        </p:nvSpPr>
        <p:spPr>
          <a:xfrm>
            <a:off x="10972800" y="2192317"/>
            <a:ext cx="316742" cy="316742"/>
          </a:xfrm>
          <a:prstGeom prst="ellipse">
            <a:avLst/>
          </a:prstGeom>
          <a:noFill/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" name="Google Shape;608;p31">
            <a:extLst>
              <a:ext uri="{FF2B5EF4-FFF2-40B4-BE49-F238E27FC236}">
                <a16:creationId xmlns:a16="http://schemas.microsoft.com/office/drawing/2014/main" id="{FE6DD5F8-E562-994B-B385-C9A211004935}"/>
              </a:ext>
            </a:extLst>
          </p:cNvPr>
          <p:cNvSpPr txBox="1"/>
          <p:nvPr/>
        </p:nvSpPr>
        <p:spPr>
          <a:xfrm>
            <a:off x="457200" y="457200"/>
            <a:ext cx="10098405" cy="1321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CA" sz="2800" b="0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[your text here]</a:t>
            </a:r>
            <a:endParaRPr sz="1400" b="0" i="0" u="none" strike="noStrike" cap="none" dirty="0">
              <a:solidFill>
                <a:schemeClr val="bg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rPr>
              <a:t>[your text here]</a:t>
            </a:r>
            <a:endParaRPr sz="1400" b="0" i="0" u="none" strike="noStrike" cap="none" dirty="0">
              <a:solidFill>
                <a:schemeClr val="accent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" name="Google Shape;609;p31">
            <a:extLst>
              <a:ext uri="{FF2B5EF4-FFF2-40B4-BE49-F238E27FC236}">
                <a16:creationId xmlns:a16="http://schemas.microsoft.com/office/drawing/2014/main" id="{55D6D78A-0E84-CC4B-978D-3D2708814E55}"/>
              </a:ext>
            </a:extLst>
          </p:cNvPr>
          <p:cNvSpPr/>
          <p:nvPr/>
        </p:nvSpPr>
        <p:spPr>
          <a:xfrm>
            <a:off x="457200" y="1828800"/>
            <a:ext cx="5230532" cy="1073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 dolor sit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amet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consetetur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sadipscing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nonumy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eirmod.Lorem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 ipsum dolor sit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amet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consectetur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adipiscing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elit</a:t>
            </a:r>
            <a:r>
              <a:rPr lang="en-US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1400" b="0" i="0" u="none" strike="noStrike" cap="none" dirty="0">
              <a:solidFill>
                <a:schemeClr val="bg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" name="Google Shape;610;p31">
            <a:extLst>
              <a:ext uri="{FF2B5EF4-FFF2-40B4-BE49-F238E27FC236}">
                <a16:creationId xmlns:a16="http://schemas.microsoft.com/office/drawing/2014/main" id="{15B4BA96-F70F-D64B-A5F9-E64272954D30}"/>
              </a:ext>
            </a:extLst>
          </p:cNvPr>
          <p:cNvSpPr txBox="1"/>
          <p:nvPr/>
        </p:nvSpPr>
        <p:spPr>
          <a:xfrm>
            <a:off x="5161461" y="4103137"/>
            <a:ext cx="7233557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1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Questions/End</a:t>
            </a:r>
            <a:endParaRPr sz="1400" b="0" i="0" u="none" strike="noStrike" cap="none" dirty="0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9CBEB1DD-6BDE-9848-B8F7-16DA8FE671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70170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F0AEA-7E2E-BD48-A90A-BF5589EEFF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A078B-88D7-4F42-A74A-97A87889E5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Sample Title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170B672-9D2C-134C-939B-C88C02E5DF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5950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8CE514D7-DBEE-FA44-9D97-1743EC2747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>
                <a:solidFill>
                  <a:schemeClr val="accent4"/>
                </a:solidFill>
              </a:rPr>
              <a:t>[Your quote here]</a:t>
            </a:r>
            <a:endParaRPr lang="en-ID" b="1" dirty="0">
              <a:solidFill>
                <a:schemeClr val="accent4"/>
              </a:solidFill>
              <a:latin typeface="Trebuchet MS" panose="020B070302020209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2D6CD073-5B8C-A548-A65C-368373769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1138437"/>
            <a:ext cx="5740287" cy="4581126"/>
          </a:xfrm>
        </p:spPr>
        <p:txBody>
          <a:bodyPr wrap="square" anchor="ctr" anchorCtr="0">
            <a:spAutoFit/>
          </a:bodyPr>
          <a:lstStyle/>
          <a:p>
            <a:pPr lvl="0"/>
            <a:r>
              <a:rPr lang="en-US" altLang="en-US" dirty="0"/>
              <a:t>Lorem ipsum dolor sit </a:t>
            </a:r>
            <a:r>
              <a:rPr lang="en-US" altLang="en-US" dirty="0" err="1"/>
              <a:t>amet</a:t>
            </a:r>
            <a:r>
              <a:rPr lang="en-US" altLang="en-US" dirty="0"/>
              <a:t>, </a:t>
            </a:r>
            <a:r>
              <a:rPr lang="en-US" altLang="en-US" dirty="0" err="1"/>
              <a:t>consetetur</a:t>
            </a:r>
            <a:r>
              <a:rPr lang="en-US" altLang="en-US" dirty="0"/>
              <a:t> </a:t>
            </a:r>
            <a:r>
              <a:rPr lang="en-US" altLang="en-US" dirty="0" err="1"/>
              <a:t>sadipscing</a:t>
            </a:r>
            <a:r>
              <a:rPr lang="en-US" altLang="en-US" dirty="0"/>
              <a:t> </a:t>
            </a:r>
            <a:r>
              <a:rPr lang="en-US" altLang="en-US" dirty="0" err="1"/>
              <a:t>nonumy</a:t>
            </a:r>
            <a:r>
              <a:rPr lang="en-US" altLang="en-US" dirty="0"/>
              <a:t> </a:t>
            </a:r>
            <a:r>
              <a:rPr lang="en-US" altLang="en-US" dirty="0" err="1"/>
              <a:t>eirmod</a:t>
            </a:r>
            <a:r>
              <a:rPr lang="en-US" altLang="en-US" dirty="0"/>
              <a:t>.</a:t>
            </a:r>
          </a:p>
          <a:p>
            <a:pPr lvl="0"/>
            <a:r>
              <a:rPr lang="en-US" altLang="en-US" dirty="0"/>
              <a:t>Lorem ipsum dolor sit </a:t>
            </a:r>
            <a:r>
              <a:rPr lang="en-US" altLang="en-US" dirty="0" err="1"/>
              <a:t>amet</a:t>
            </a:r>
            <a:r>
              <a:rPr lang="en-US" altLang="en-US" dirty="0"/>
              <a:t>, </a:t>
            </a:r>
            <a:r>
              <a:rPr lang="en-US" altLang="en-US" dirty="0" err="1"/>
              <a:t>consectetur</a:t>
            </a:r>
            <a:r>
              <a:rPr lang="en-US" altLang="en-US" dirty="0"/>
              <a:t> </a:t>
            </a:r>
            <a:r>
              <a:rPr lang="en-US" altLang="en-US" dirty="0" err="1"/>
              <a:t>adipiscing</a:t>
            </a:r>
            <a:r>
              <a:rPr lang="en-US" altLang="en-US" dirty="0"/>
              <a:t> </a:t>
            </a:r>
            <a:r>
              <a:rPr lang="en-US" altLang="en-US" dirty="0" err="1"/>
              <a:t>elit</a:t>
            </a:r>
            <a:r>
              <a:rPr lang="en-US" altLang="en-US" dirty="0"/>
              <a:t>, sed do </a:t>
            </a:r>
            <a:r>
              <a:rPr lang="en-US" altLang="en-US" dirty="0" err="1"/>
              <a:t>eiusmod</a:t>
            </a:r>
            <a:r>
              <a:rPr lang="en-US" altLang="en-US" dirty="0"/>
              <a:t> tempo. </a:t>
            </a:r>
            <a:r>
              <a:rPr lang="en-US" altLang="en-US" dirty="0" err="1"/>
              <a:t>incididunt</a:t>
            </a:r>
            <a:r>
              <a:rPr lang="en-US" altLang="en-US" dirty="0"/>
              <a:t>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labore</a:t>
            </a:r>
            <a:r>
              <a:rPr lang="en-US" altLang="en-US" dirty="0"/>
              <a:t> et dolore magna </a:t>
            </a:r>
            <a:r>
              <a:rPr lang="en-US" altLang="en-US" dirty="0" err="1"/>
              <a:t>aliqua</a:t>
            </a:r>
            <a:r>
              <a:rPr lang="en-US" altLang="en-US" dirty="0"/>
              <a:t>. </a:t>
            </a:r>
          </a:p>
          <a:p>
            <a:pPr lvl="0"/>
            <a:r>
              <a:rPr lang="en-US" altLang="en-US" dirty="0"/>
              <a:t>Ut </a:t>
            </a:r>
            <a:r>
              <a:rPr lang="en-US" altLang="en-US" dirty="0" err="1"/>
              <a:t>enim</a:t>
            </a:r>
            <a:r>
              <a:rPr lang="en-US" altLang="en-US" dirty="0"/>
              <a:t> ad minim </a:t>
            </a:r>
            <a:r>
              <a:rPr lang="en-US" altLang="en-US" dirty="0" err="1"/>
              <a:t>veniam</a:t>
            </a:r>
            <a:r>
              <a:rPr lang="en-US" altLang="en-US" dirty="0"/>
              <a:t>, </a:t>
            </a:r>
            <a:r>
              <a:rPr lang="en-US" altLang="en-US" dirty="0" err="1"/>
              <a:t>quis</a:t>
            </a:r>
            <a:r>
              <a:rPr lang="en-US" altLang="en-US" dirty="0"/>
              <a:t> </a:t>
            </a:r>
            <a:r>
              <a:rPr lang="en-US" altLang="en-US" dirty="0" err="1"/>
              <a:t>nostrud</a:t>
            </a:r>
            <a:r>
              <a:rPr lang="en-US" altLang="en-US" dirty="0"/>
              <a:t> exercitation </a:t>
            </a:r>
            <a:r>
              <a:rPr lang="en-US" altLang="en-US" dirty="0" err="1"/>
              <a:t>ullamco</a:t>
            </a:r>
            <a:r>
              <a:rPr lang="en-US" altLang="en-US" dirty="0"/>
              <a:t> </a:t>
            </a:r>
            <a:r>
              <a:rPr lang="en-US" altLang="en-US" dirty="0" err="1"/>
              <a:t>laboris</a:t>
            </a:r>
            <a:r>
              <a:rPr lang="en-US" altLang="en-US" dirty="0"/>
              <a:t> nisi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aliquip</a:t>
            </a:r>
            <a:r>
              <a:rPr lang="en-US" altLang="en-US" dirty="0"/>
              <a:t> ex </a:t>
            </a:r>
            <a:r>
              <a:rPr lang="en-US" altLang="en-US" dirty="0" err="1"/>
              <a:t>ea</a:t>
            </a:r>
            <a:r>
              <a:rPr lang="en-US" altLang="en-US" dirty="0"/>
              <a:t> </a:t>
            </a:r>
            <a:r>
              <a:rPr lang="en-US" altLang="en-US" dirty="0" err="1"/>
              <a:t>commodo</a:t>
            </a:r>
            <a:r>
              <a:rPr lang="en-US" altLang="en-US" dirty="0"/>
              <a:t> </a:t>
            </a:r>
            <a:r>
              <a:rPr lang="en-US" altLang="en-US" dirty="0" err="1"/>
              <a:t>consequat</a:t>
            </a:r>
            <a:r>
              <a:rPr lang="en-US" altLang="en-US" dirty="0"/>
              <a:t>.</a:t>
            </a:r>
          </a:p>
          <a:p>
            <a:pPr lvl="0"/>
            <a:r>
              <a:rPr lang="en-US" altLang="en-US" dirty="0"/>
              <a:t>Lorem ipsum dolor sit </a:t>
            </a:r>
            <a:r>
              <a:rPr lang="en-US" altLang="en-US" dirty="0" err="1"/>
              <a:t>amet</a:t>
            </a:r>
            <a:r>
              <a:rPr lang="en-US" altLang="en-US" dirty="0"/>
              <a:t>, </a:t>
            </a:r>
            <a:r>
              <a:rPr lang="en-US" altLang="en-US" dirty="0" err="1"/>
              <a:t>consectetur</a:t>
            </a:r>
            <a:r>
              <a:rPr lang="en-US" altLang="en-US" dirty="0"/>
              <a:t>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aliquip</a:t>
            </a:r>
            <a:r>
              <a:rPr lang="en-US" altLang="en-US" dirty="0"/>
              <a:t> ex </a:t>
            </a:r>
            <a:r>
              <a:rPr lang="en-US" altLang="en-US" dirty="0" err="1"/>
              <a:t>ea</a:t>
            </a:r>
            <a:r>
              <a:rPr lang="en-US" altLang="en-US" dirty="0"/>
              <a:t> </a:t>
            </a:r>
            <a:r>
              <a:rPr lang="en-US" altLang="en-US" dirty="0" err="1"/>
              <a:t>commodo</a:t>
            </a:r>
            <a:r>
              <a:rPr lang="en-US" altLang="en-US" dirty="0"/>
              <a:t> </a:t>
            </a:r>
            <a:r>
              <a:rPr lang="en-US" altLang="en-US" dirty="0" err="1"/>
              <a:t>consequat</a:t>
            </a:r>
            <a:r>
              <a:rPr lang="en-US" altLang="en-US" dirty="0"/>
              <a:t>.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0212153-B3FE-0B47-AAD0-8C93E5901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F2641D-BBA2-F84E-A088-C20C8D52B5D3}"/>
              </a:ext>
            </a:extLst>
          </p:cNvPr>
          <p:cNvSpPr/>
          <p:nvPr/>
        </p:nvSpPr>
        <p:spPr>
          <a:xfrm>
            <a:off x="10924556" y="5147453"/>
            <a:ext cx="1431802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166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613B39-7299-A043-B99B-E2DCD9A609CF}"/>
              </a:ext>
            </a:extLst>
          </p:cNvPr>
          <p:cNvSpPr/>
          <p:nvPr/>
        </p:nvSpPr>
        <p:spPr>
          <a:xfrm>
            <a:off x="-164358" y="-239285"/>
            <a:ext cx="1431802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166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62964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147B60-6484-4311-8119-ECCCCAE42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D" b="1" dirty="0"/>
              <a:t>Your Title Here</a:t>
            </a:r>
            <a:endParaRPr lang="en-ID" b="1" dirty="0">
              <a:hlinkClick r:id="rId2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00744A1-5539-48E3-8EA4-6192EA5B4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11284745" cy="4581126"/>
          </a:xfrm>
        </p:spPr>
        <p:txBody>
          <a:bodyPr>
            <a:spAutoFit/>
          </a:bodyPr>
          <a:lstStyle/>
          <a:p>
            <a:pPr lvl="0"/>
            <a:r>
              <a:rPr lang="en-US" altLang="en-US" dirty="0"/>
              <a:t>Lorem ipsum dolor sit </a:t>
            </a:r>
            <a:r>
              <a:rPr lang="en-US" altLang="en-US" dirty="0" err="1"/>
              <a:t>amet</a:t>
            </a:r>
            <a:r>
              <a:rPr lang="en-US" altLang="en-US" dirty="0"/>
              <a:t>, </a:t>
            </a:r>
            <a:r>
              <a:rPr lang="en-US" altLang="en-US" dirty="0" err="1"/>
              <a:t>consectetur</a:t>
            </a:r>
            <a:r>
              <a:rPr lang="en-US" altLang="en-US" dirty="0"/>
              <a:t> </a:t>
            </a:r>
            <a:r>
              <a:rPr lang="en-US" altLang="en-US" dirty="0" err="1"/>
              <a:t>adipiscing</a:t>
            </a:r>
            <a:r>
              <a:rPr lang="en-US" altLang="en-US" dirty="0"/>
              <a:t> </a:t>
            </a:r>
            <a:r>
              <a:rPr lang="en-US" altLang="en-US" dirty="0" err="1"/>
              <a:t>elit</a:t>
            </a:r>
            <a:r>
              <a:rPr lang="en-US" altLang="en-US" dirty="0"/>
              <a:t>, </a:t>
            </a:r>
            <a:r>
              <a:rPr lang="en-US" altLang="en-US" dirty="0" err="1"/>
              <a:t>sed</a:t>
            </a:r>
            <a:r>
              <a:rPr lang="en-US" altLang="en-US" dirty="0"/>
              <a:t> do eiusmod </a:t>
            </a:r>
            <a:r>
              <a:rPr lang="en-US" altLang="en-US" dirty="0" err="1"/>
              <a:t>tempor</a:t>
            </a:r>
            <a:r>
              <a:rPr lang="en-US" altLang="en-US" dirty="0"/>
              <a:t> </a:t>
            </a:r>
            <a:r>
              <a:rPr lang="en-US" altLang="en-US" dirty="0" err="1"/>
              <a:t>incididunt</a:t>
            </a:r>
            <a:r>
              <a:rPr lang="en-US" altLang="en-US" dirty="0"/>
              <a:t>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labore</a:t>
            </a:r>
            <a:r>
              <a:rPr lang="en-US" altLang="en-US" dirty="0"/>
              <a:t> et dolore magna </a:t>
            </a:r>
            <a:r>
              <a:rPr lang="en-US" altLang="en-US" dirty="0" err="1"/>
              <a:t>aliqua</a:t>
            </a:r>
            <a:r>
              <a:rPr lang="en-US" altLang="en-US" dirty="0"/>
              <a:t>. Ut </a:t>
            </a:r>
            <a:r>
              <a:rPr lang="en-US" altLang="en-US" dirty="0" err="1"/>
              <a:t>enim</a:t>
            </a:r>
            <a:r>
              <a:rPr lang="en-US" altLang="en-US" dirty="0"/>
              <a:t> ad minim </a:t>
            </a:r>
            <a:r>
              <a:rPr lang="en-US" altLang="en-US" dirty="0" err="1"/>
              <a:t>veniam</a:t>
            </a:r>
            <a:r>
              <a:rPr lang="en-US" altLang="en-US" dirty="0"/>
              <a:t>, </a:t>
            </a:r>
            <a:r>
              <a:rPr lang="en-US" altLang="en-US" dirty="0" err="1"/>
              <a:t>quis</a:t>
            </a:r>
            <a:r>
              <a:rPr lang="en-US" altLang="en-US" dirty="0"/>
              <a:t> </a:t>
            </a:r>
            <a:r>
              <a:rPr lang="en-US" altLang="en-US" dirty="0" err="1"/>
              <a:t>nostrud</a:t>
            </a:r>
            <a:r>
              <a:rPr lang="en-US" altLang="en-US" dirty="0"/>
              <a:t> exercitation </a:t>
            </a:r>
            <a:r>
              <a:rPr lang="en-US" altLang="en-US" dirty="0" err="1"/>
              <a:t>ullamco</a:t>
            </a:r>
            <a:r>
              <a:rPr lang="en-US" altLang="en-US" dirty="0"/>
              <a:t> </a:t>
            </a:r>
            <a:r>
              <a:rPr lang="en-US" altLang="en-US" dirty="0" err="1"/>
              <a:t>laboris</a:t>
            </a:r>
            <a:r>
              <a:rPr lang="en-US" altLang="en-US" dirty="0"/>
              <a:t> nisi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aliquip</a:t>
            </a:r>
            <a:r>
              <a:rPr lang="en-US" altLang="en-US" dirty="0"/>
              <a:t> ex </a:t>
            </a:r>
            <a:r>
              <a:rPr lang="en-US" altLang="en-US" dirty="0" err="1"/>
              <a:t>ea</a:t>
            </a:r>
            <a:r>
              <a:rPr lang="en-US" altLang="en-US" dirty="0"/>
              <a:t> </a:t>
            </a:r>
            <a:r>
              <a:rPr lang="en-US" altLang="en-US" dirty="0" err="1"/>
              <a:t>commodo</a:t>
            </a:r>
            <a:r>
              <a:rPr lang="en-US" altLang="en-US" dirty="0"/>
              <a:t> </a:t>
            </a:r>
            <a:r>
              <a:rPr lang="en-US" altLang="en-US" dirty="0" err="1"/>
              <a:t>consequat</a:t>
            </a:r>
            <a:r>
              <a:rPr lang="en-US" altLang="en-US" dirty="0"/>
              <a:t>. Duis </a:t>
            </a:r>
            <a:r>
              <a:rPr lang="en-US" altLang="en-US" dirty="0" err="1"/>
              <a:t>aute</a:t>
            </a:r>
            <a:r>
              <a:rPr lang="en-US" altLang="en-US" dirty="0"/>
              <a:t> </a:t>
            </a:r>
            <a:r>
              <a:rPr lang="en-US" altLang="en-US" dirty="0" err="1"/>
              <a:t>irure</a:t>
            </a:r>
            <a:r>
              <a:rPr lang="en-US" altLang="en-US" dirty="0"/>
              <a:t> dolor in </a:t>
            </a:r>
            <a:r>
              <a:rPr lang="en-US" altLang="en-US" dirty="0" err="1"/>
              <a:t>reprehenderit</a:t>
            </a:r>
            <a:r>
              <a:rPr lang="en-US" altLang="en-US" dirty="0"/>
              <a:t> in </a:t>
            </a:r>
            <a:r>
              <a:rPr lang="en-US" altLang="en-US" dirty="0" err="1"/>
              <a:t>voluptate</a:t>
            </a:r>
            <a:r>
              <a:rPr lang="en-US" altLang="en-US" dirty="0"/>
              <a:t> </a:t>
            </a:r>
            <a:r>
              <a:rPr lang="en-US" altLang="en-US" dirty="0" err="1"/>
              <a:t>velit</a:t>
            </a:r>
            <a:r>
              <a:rPr lang="en-US" altLang="en-US" dirty="0"/>
              <a:t> </a:t>
            </a:r>
            <a:r>
              <a:rPr lang="en-US" altLang="en-US" dirty="0" err="1"/>
              <a:t>esse</a:t>
            </a:r>
            <a:r>
              <a:rPr lang="en-US" altLang="en-US" dirty="0"/>
              <a:t> </a:t>
            </a:r>
            <a:r>
              <a:rPr lang="en-US" altLang="en-US" dirty="0" err="1"/>
              <a:t>cillum</a:t>
            </a:r>
            <a:r>
              <a:rPr lang="en-US" altLang="en-US" dirty="0"/>
              <a:t> dolore </a:t>
            </a:r>
            <a:r>
              <a:rPr lang="en-US" altLang="en-US" dirty="0" err="1"/>
              <a:t>eu</a:t>
            </a:r>
            <a:r>
              <a:rPr lang="en-US" altLang="en-US" dirty="0"/>
              <a:t> </a:t>
            </a:r>
            <a:r>
              <a:rPr lang="en-US" altLang="en-US" dirty="0" err="1"/>
              <a:t>fugiat</a:t>
            </a:r>
            <a:r>
              <a:rPr lang="en-US" altLang="en-US" dirty="0"/>
              <a:t> </a:t>
            </a:r>
            <a:r>
              <a:rPr lang="en-US" altLang="en-US" dirty="0" err="1"/>
              <a:t>nulla</a:t>
            </a:r>
            <a:r>
              <a:rPr lang="en-US" altLang="en-US" dirty="0"/>
              <a:t> </a:t>
            </a:r>
            <a:r>
              <a:rPr lang="en-US" altLang="en-US" dirty="0" err="1"/>
              <a:t>pariatur</a:t>
            </a:r>
            <a:r>
              <a:rPr lang="en-US" altLang="en-US" dirty="0"/>
              <a:t>. </a:t>
            </a:r>
            <a:r>
              <a:rPr lang="en-US" altLang="en-US" dirty="0" err="1"/>
              <a:t>Excepteur</a:t>
            </a:r>
            <a:r>
              <a:rPr lang="en-US" altLang="en-US" dirty="0"/>
              <a:t> </a:t>
            </a:r>
            <a:r>
              <a:rPr lang="en-US" altLang="en-US" dirty="0" err="1"/>
              <a:t>sint</a:t>
            </a:r>
            <a:r>
              <a:rPr lang="en-US" altLang="en-US" dirty="0"/>
              <a:t> </a:t>
            </a:r>
            <a:r>
              <a:rPr lang="en-US" altLang="en-US" dirty="0" err="1"/>
              <a:t>occaecat</a:t>
            </a:r>
            <a:r>
              <a:rPr lang="en-US" altLang="en-US" dirty="0"/>
              <a:t> </a:t>
            </a:r>
            <a:r>
              <a:rPr lang="en-US" altLang="en-US" dirty="0" err="1"/>
              <a:t>cupidatat</a:t>
            </a:r>
            <a:r>
              <a:rPr lang="en-US" altLang="en-US" dirty="0"/>
              <a:t>. </a:t>
            </a:r>
          </a:p>
          <a:p>
            <a:r>
              <a:rPr lang="en-US" altLang="en-US" dirty="0"/>
              <a:t>Lorem ipsum dolor sit </a:t>
            </a:r>
            <a:r>
              <a:rPr lang="en-US" altLang="en-US" dirty="0" err="1"/>
              <a:t>amet</a:t>
            </a:r>
            <a:r>
              <a:rPr lang="en-US" altLang="en-US" dirty="0"/>
              <a:t>, </a:t>
            </a:r>
            <a:r>
              <a:rPr lang="en-US" altLang="en-US" dirty="0" err="1"/>
              <a:t>consectetur</a:t>
            </a:r>
            <a:r>
              <a:rPr lang="en-US" altLang="en-US" dirty="0"/>
              <a:t> </a:t>
            </a:r>
            <a:r>
              <a:rPr lang="en-US" altLang="en-US" dirty="0" err="1"/>
              <a:t>adipiscing</a:t>
            </a:r>
            <a:r>
              <a:rPr lang="en-US" altLang="en-US" dirty="0"/>
              <a:t> </a:t>
            </a:r>
            <a:r>
              <a:rPr lang="en-US" altLang="en-US" dirty="0" err="1"/>
              <a:t>elit</a:t>
            </a:r>
            <a:r>
              <a:rPr lang="en-US" altLang="en-US" dirty="0"/>
              <a:t>, </a:t>
            </a:r>
            <a:r>
              <a:rPr lang="en-US" altLang="en-US" dirty="0" err="1"/>
              <a:t>sed</a:t>
            </a:r>
            <a:r>
              <a:rPr lang="en-US" altLang="en-US" dirty="0"/>
              <a:t> do eiusmod </a:t>
            </a:r>
            <a:r>
              <a:rPr lang="en-US" altLang="en-US" dirty="0" err="1"/>
              <a:t>tempor</a:t>
            </a:r>
            <a:r>
              <a:rPr lang="en-US" altLang="en-US" dirty="0"/>
              <a:t> </a:t>
            </a:r>
            <a:r>
              <a:rPr lang="en-US" altLang="en-US" dirty="0" err="1"/>
              <a:t>incididunt</a:t>
            </a:r>
            <a:r>
              <a:rPr lang="en-US" altLang="en-US" dirty="0"/>
              <a:t>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labore</a:t>
            </a:r>
            <a:r>
              <a:rPr lang="en-US" altLang="en-US" dirty="0"/>
              <a:t> et dolore magna </a:t>
            </a:r>
            <a:r>
              <a:rPr lang="en-US" altLang="en-US" dirty="0" err="1"/>
              <a:t>aliqua</a:t>
            </a:r>
            <a:r>
              <a:rPr lang="en-US" altLang="en-US" dirty="0"/>
              <a:t>. Ut </a:t>
            </a:r>
            <a:r>
              <a:rPr lang="en-US" altLang="en-US" dirty="0" err="1"/>
              <a:t>enim</a:t>
            </a:r>
            <a:r>
              <a:rPr lang="en-US" altLang="en-US" dirty="0"/>
              <a:t> ad minim </a:t>
            </a:r>
            <a:r>
              <a:rPr lang="en-US" altLang="en-US" dirty="0" err="1"/>
              <a:t>veniam</a:t>
            </a:r>
            <a:r>
              <a:rPr lang="en-US" altLang="en-US" dirty="0"/>
              <a:t>, </a:t>
            </a:r>
            <a:r>
              <a:rPr lang="en-US" altLang="en-US" dirty="0" err="1"/>
              <a:t>quis</a:t>
            </a:r>
            <a:r>
              <a:rPr lang="en-US" altLang="en-US" dirty="0"/>
              <a:t> </a:t>
            </a:r>
            <a:r>
              <a:rPr lang="en-US" altLang="en-US" dirty="0" err="1"/>
              <a:t>nostrud</a:t>
            </a:r>
            <a:r>
              <a:rPr lang="en-US" altLang="en-US" dirty="0"/>
              <a:t> </a:t>
            </a:r>
          </a:p>
          <a:p>
            <a:pPr lvl="0"/>
            <a:r>
              <a:rPr lang="en-US" altLang="en-US" dirty="0"/>
              <a:t>Lorem ipsum dolor sit </a:t>
            </a:r>
            <a:r>
              <a:rPr lang="en-US" altLang="en-US" dirty="0" err="1"/>
              <a:t>amet</a:t>
            </a:r>
            <a:r>
              <a:rPr lang="en-US" altLang="en-US" dirty="0"/>
              <a:t>, </a:t>
            </a:r>
            <a:r>
              <a:rPr lang="en-US" altLang="en-US" dirty="0" err="1"/>
              <a:t>consectetur</a:t>
            </a:r>
            <a:r>
              <a:rPr lang="en-US" altLang="en-US" dirty="0"/>
              <a:t> </a:t>
            </a:r>
            <a:r>
              <a:rPr lang="en-US" altLang="en-US" dirty="0" err="1"/>
              <a:t>adipiscing</a:t>
            </a:r>
            <a:r>
              <a:rPr lang="en-US" altLang="en-US" dirty="0"/>
              <a:t> </a:t>
            </a:r>
            <a:r>
              <a:rPr lang="en-US" altLang="en-US" dirty="0" err="1"/>
              <a:t>elit</a:t>
            </a:r>
            <a:r>
              <a:rPr lang="en-US" altLang="en-US" dirty="0"/>
              <a:t>, sed do </a:t>
            </a:r>
            <a:r>
              <a:rPr lang="en-US" altLang="en-US" dirty="0" err="1"/>
              <a:t>eiusmod</a:t>
            </a:r>
            <a:r>
              <a:rPr lang="en-US" altLang="en-US" dirty="0"/>
              <a:t> </a:t>
            </a:r>
            <a:r>
              <a:rPr lang="en-US" altLang="en-US" dirty="0" err="1"/>
              <a:t>tempor</a:t>
            </a:r>
            <a:r>
              <a:rPr lang="en-US" altLang="en-US" dirty="0"/>
              <a:t> </a:t>
            </a:r>
            <a:r>
              <a:rPr lang="en-US" altLang="en-US" dirty="0" err="1"/>
              <a:t>incididunt</a:t>
            </a:r>
            <a:r>
              <a:rPr lang="en-US" altLang="en-US" dirty="0"/>
              <a:t>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labore</a:t>
            </a:r>
            <a:r>
              <a:rPr lang="en-US" altLang="en-US" dirty="0"/>
              <a:t> et dolore magna </a:t>
            </a:r>
            <a:r>
              <a:rPr lang="en-US" altLang="en-US" dirty="0" err="1"/>
              <a:t>aliqua</a:t>
            </a:r>
            <a:r>
              <a:rPr lang="en-US" altLang="en-US" dirty="0"/>
              <a:t>. Ut </a:t>
            </a:r>
            <a:r>
              <a:rPr lang="en-US" altLang="en-US" dirty="0" err="1"/>
              <a:t>enim</a:t>
            </a:r>
            <a:r>
              <a:rPr lang="en-US" altLang="en-US" dirty="0"/>
              <a:t> ad minim </a:t>
            </a:r>
            <a:r>
              <a:rPr lang="en-US" altLang="en-US" dirty="0" err="1"/>
              <a:t>veniam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Lorem ipsum dolor sit </a:t>
            </a:r>
            <a:r>
              <a:rPr lang="en-US" altLang="en-US" dirty="0" err="1"/>
              <a:t>amet</a:t>
            </a:r>
            <a:r>
              <a:rPr lang="en-US" altLang="en-US" dirty="0"/>
              <a:t>, </a:t>
            </a:r>
            <a:r>
              <a:rPr lang="en-US" altLang="en-US" dirty="0" err="1"/>
              <a:t>consectetur</a:t>
            </a:r>
            <a:r>
              <a:rPr lang="en-US" altLang="en-US" dirty="0"/>
              <a:t> </a:t>
            </a:r>
            <a:r>
              <a:rPr lang="en-US" altLang="en-US" dirty="0" err="1"/>
              <a:t>adipiscing</a:t>
            </a:r>
            <a:r>
              <a:rPr lang="en-US" altLang="en-US" dirty="0"/>
              <a:t> </a:t>
            </a:r>
            <a:r>
              <a:rPr lang="en-US" altLang="en-US" dirty="0" err="1"/>
              <a:t>elit</a:t>
            </a:r>
            <a:r>
              <a:rPr lang="en-US" altLang="en-US" dirty="0"/>
              <a:t>, sed do </a:t>
            </a:r>
            <a:r>
              <a:rPr lang="en-US" altLang="en-US" dirty="0" err="1"/>
              <a:t>eiusmod</a:t>
            </a:r>
            <a:r>
              <a:rPr lang="en-US" altLang="en-US" dirty="0"/>
              <a:t> </a:t>
            </a:r>
            <a:r>
              <a:rPr lang="en-US" altLang="en-US" dirty="0" err="1"/>
              <a:t>tempor</a:t>
            </a:r>
            <a:r>
              <a:rPr lang="en-US" altLang="en-US" dirty="0"/>
              <a:t> </a:t>
            </a:r>
            <a:r>
              <a:rPr lang="en-US" altLang="en-US" dirty="0" err="1"/>
              <a:t>incididunt</a:t>
            </a:r>
            <a:r>
              <a:rPr lang="en-US" altLang="en-US" dirty="0"/>
              <a:t> </a:t>
            </a:r>
            <a:r>
              <a:rPr lang="en-US" altLang="en-US" dirty="0" err="1"/>
              <a:t>ut</a:t>
            </a:r>
            <a:r>
              <a:rPr lang="en-US" altLang="en-US" dirty="0"/>
              <a:t> </a:t>
            </a:r>
            <a:r>
              <a:rPr lang="en-US" altLang="en-US" dirty="0" err="1"/>
              <a:t>labore</a:t>
            </a:r>
            <a:r>
              <a:rPr lang="en-US" altLang="en-US" dirty="0"/>
              <a:t> et dolore magna </a:t>
            </a:r>
            <a:r>
              <a:rPr lang="en-US" altLang="en-US" dirty="0" err="1"/>
              <a:t>aliqua</a:t>
            </a:r>
            <a:r>
              <a:rPr lang="en-US" altLang="en-US" dirty="0"/>
              <a:t>.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3113F52-327D-A748-A91F-C1F95346F3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70291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A78416D-1560-4C08-B76E-B56BEFA1569C}"/>
              </a:ext>
            </a:extLst>
          </p:cNvPr>
          <p:cNvSpPr txBox="1">
            <a:spLocks/>
          </p:cNvSpPr>
          <p:nvPr/>
        </p:nvSpPr>
        <p:spPr>
          <a:xfrm>
            <a:off x="0" y="4885976"/>
            <a:ext cx="2838450" cy="1078885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</a:pPr>
            <a:r>
              <a:rPr lang="en-US" sz="2800" dirty="0">
                <a:solidFill>
                  <a:schemeClr val="tx1"/>
                </a:solidFill>
                <a:latin typeface="Trebuchet MS" panose="020B0703020202090204" pitchFamily="34" charset="0"/>
              </a:rPr>
              <a:t>[Your content here]</a:t>
            </a:r>
          </a:p>
          <a:p>
            <a:pPr>
              <a:lnSpc>
                <a:spcPts val="2200"/>
              </a:lnSpc>
            </a:pPr>
            <a:endParaRPr lang="en-US" sz="2800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EE954E7-30F9-40CF-9D28-8505C7BD66A0}"/>
              </a:ext>
            </a:extLst>
          </p:cNvPr>
          <p:cNvSpPr txBox="1">
            <a:spLocks/>
          </p:cNvSpPr>
          <p:nvPr/>
        </p:nvSpPr>
        <p:spPr>
          <a:xfrm>
            <a:off x="0" y="5698161"/>
            <a:ext cx="2838450" cy="369332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0">
                <a:solidFill>
                  <a:schemeClr val="tx1"/>
                </a:solidFill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B744B20-89B3-40B2-82F7-CD709B38A065}"/>
              </a:ext>
            </a:extLst>
          </p:cNvPr>
          <p:cNvSpPr txBox="1">
            <a:spLocks/>
          </p:cNvSpPr>
          <p:nvPr/>
        </p:nvSpPr>
        <p:spPr>
          <a:xfrm>
            <a:off x="2975429" y="4885976"/>
            <a:ext cx="2838450" cy="1078885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</a:pPr>
            <a:r>
              <a:rPr lang="en-US" sz="2800" dirty="0">
                <a:solidFill>
                  <a:schemeClr val="tx1"/>
                </a:solidFill>
                <a:latin typeface="Trebuchet MS" panose="020B0703020202090204" pitchFamily="34" charset="0"/>
              </a:rPr>
              <a:t>[Your content here]</a:t>
            </a:r>
          </a:p>
          <a:p>
            <a:pPr>
              <a:lnSpc>
                <a:spcPts val="2200"/>
              </a:lnSpc>
            </a:pPr>
            <a:endParaRPr lang="en-US" sz="2800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58553EB-1028-4E66-8503-E17C09FDBEB5}"/>
              </a:ext>
            </a:extLst>
          </p:cNvPr>
          <p:cNvSpPr txBox="1">
            <a:spLocks/>
          </p:cNvSpPr>
          <p:nvPr/>
        </p:nvSpPr>
        <p:spPr>
          <a:xfrm>
            <a:off x="2975429" y="5698161"/>
            <a:ext cx="2838450" cy="369332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0">
                <a:solidFill>
                  <a:schemeClr val="tx1"/>
                </a:solidFill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315983E4-4C78-4C76-9EAF-88D4999D49E3}"/>
              </a:ext>
            </a:extLst>
          </p:cNvPr>
          <p:cNvSpPr txBox="1">
            <a:spLocks/>
          </p:cNvSpPr>
          <p:nvPr/>
        </p:nvSpPr>
        <p:spPr>
          <a:xfrm>
            <a:off x="6132513" y="4879862"/>
            <a:ext cx="2838450" cy="1078885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</a:pPr>
            <a:r>
              <a:rPr lang="en-US" sz="2800" dirty="0">
                <a:solidFill>
                  <a:schemeClr val="tx1"/>
                </a:solidFill>
                <a:latin typeface="Trebuchet MS" panose="020B0703020202090204" pitchFamily="34" charset="0"/>
              </a:rPr>
              <a:t>[Your content here]</a:t>
            </a:r>
          </a:p>
          <a:p>
            <a:pPr>
              <a:lnSpc>
                <a:spcPts val="2200"/>
              </a:lnSpc>
            </a:pPr>
            <a:endParaRPr lang="en-US" sz="2800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4EE6870-72C5-4B0E-BFD1-83D80E3C9960}"/>
              </a:ext>
            </a:extLst>
          </p:cNvPr>
          <p:cNvSpPr txBox="1">
            <a:spLocks/>
          </p:cNvSpPr>
          <p:nvPr/>
        </p:nvSpPr>
        <p:spPr>
          <a:xfrm>
            <a:off x="6132513" y="5698161"/>
            <a:ext cx="2838450" cy="369332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0">
                <a:solidFill>
                  <a:schemeClr val="tx1"/>
                </a:solidFill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C3EB808-8E84-4D94-9001-72A180F0FA7F}"/>
              </a:ext>
            </a:extLst>
          </p:cNvPr>
          <p:cNvSpPr txBox="1">
            <a:spLocks/>
          </p:cNvSpPr>
          <p:nvPr/>
        </p:nvSpPr>
        <p:spPr>
          <a:xfrm>
            <a:off x="9173029" y="4885976"/>
            <a:ext cx="2838450" cy="1078885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</a:pPr>
            <a:r>
              <a:rPr lang="en-US" sz="2800" dirty="0">
                <a:solidFill>
                  <a:schemeClr val="tx1"/>
                </a:solidFill>
                <a:latin typeface="Trebuchet MS" panose="020B0703020202090204" pitchFamily="34" charset="0"/>
              </a:rPr>
              <a:t>[Your content here]</a:t>
            </a:r>
          </a:p>
          <a:p>
            <a:pPr>
              <a:lnSpc>
                <a:spcPts val="2200"/>
              </a:lnSpc>
            </a:pPr>
            <a:endParaRPr lang="en-US" sz="2800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D531267B-D2E6-4F9F-86A9-B990938F713E}"/>
              </a:ext>
            </a:extLst>
          </p:cNvPr>
          <p:cNvSpPr txBox="1">
            <a:spLocks/>
          </p:cNvSpPr>
          <p:nvPr/>
        </p:nvSpPr>
        <p:spPr>
          <a:xfrm>
            <a:off x="9173029" y="5698161"/>
            <a:ext cx="2838450" cy="369332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0">
                <a:solidFill>
                  <a:schemeClr val="tx1"/>
                </a:solidFill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Title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95E6BB16-80FB-6E43-A420-2E8C358395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90107BD7-78B0-5540-BC0E-28F2F888E6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A67D3FF-15C5-7341-84ED-7E1061F086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946C5326-FDAA-AA45-A350-DA6C851C888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9" name="Title 38">
            <a:extLst>
              <a:ext uri="{FF2B5EF4-FFF2-40B4-BE49-F238E27FC236}">
                <a16:creationId xmlns:a16="http://schemas.microsoft.com/office/drawing/2014/main" id="{0D09D759-3E2D-C64C-B946-4D57141F4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365760"/>
            <a:ext cx="7287768" cy="615553"/>
          </a:xfrm>
        </p:spPr>
        <p:txBody>
          <a:bodyPr/>
          <a:lstStyle/>
          <a:p>
            <a:r>
              <a:rPr lang="en-US" sz="4000" dirty="0"/>
              <a:t>[Your title here]</a:t>
            </a:r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68D9A6D5-973F-6744-9C24-428A7803D0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412140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3FDA5AB8-F832-443F-8CCB-7AECDFD8A5DF}"/>
              </a:ext>
            </a:extLst>
          </p:cNvPr>
          <p:cNvSpPr txBox="1">
            <a:spLocks/>
          </p:cNvSpPr>
          <p:nvPr/>
        </p:nvSpPr>
        <p:spPr>
          <a:xfrm>
            <a:off x="5715000" y="1371600"/>
            <a:ext cx="5257409" cy="2436564"/>
          </a:xfrm>
          <a:prstGeom prst="rect">
            <a:avLst/>
          </a:prstGeom>
          <a:noFill/>
        </p:spPr>
        <p:txBody>
          <a:bodyPr anchor="t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ID" sz="4800" dirty="0">
                <a:solidFill>
                  <a:schemeClr val="tx1"/>
                </a:solidFill>
                <a:latin typeface="Trebuchet MS" panose="020B0703020202090204" pitchFamily="34" charset="0"/>
              </a:rPr>
              <a:t>[Your content here]</a:t>
            </a:r>
          </a:p>
          <a:p>
            <a:pPr algn="l">
              <a:lnSpc>
                <a:spcPct val="100000"/>
              </a:lnSpc>
            </a:pPr>
            <a:endParaRPr lang="en-GB" sz="4800" dirty="0">
              <a:solidFill>
                <a:schemeClr val="tx1"/>
              </a:solidFill>
              <a:latin typeface="Trebuchet MS" panose="020B0703020202090204" pitchFamily="34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287E3A1-E0A2-4965-B17B-5E5A6F4E7228}"/>
              </a:ext>
            </a:extLst>
          </p:cNvPr>
          <p:cNvSpPr txBox="1">
            <a:spLocks/>
          </p:cNvSpPr>
          <p:nvPr/>
        </p:nvSpPr>
        <p:spPr>
          <a:xfrm>
            <a:off x="5715000" y="3200400"/>
            <a:ext cx="2838450" cy="340548"/>
          </a:xfrm>
          <a:prstGeom prst="rect">
            <a:avLst/>
          </a:prstGeom>
          <a:noFill/>
        </p:spPr>
        <p:txBody>
          <a:bodyPr anchor="t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accent2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ID" sz="2000" b="0" dirty="0">
                <a:solidFill>
                  <a:schemeClr val="accent1"/>
                </a:solidFill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[your content here]</a:t>
            </a:r>
            <a:endParaRPr lang="en-GB" sz="2000" b="0" dirty="0">
              <a:solidFill>
                <a:schemeClr val="accent1"/>
              </a:solidFill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6FC1F9-789D-46F1-A341-C8AE4A79D70B}"/>
              </a:ext>
            </a:extLst>
          </p:cNvPr>
          <p:cNvSpPr/>
          <p:nvPr/>
        </p:nvSpPr>
        <p:spPr>
          <a:xfrm>
            <a:off x="5715000" y="3886200"/>
            <a:ext cx="6004083" cy="1287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nonumy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eirmod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 Lorem ipsum dolor sit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nonumy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eirmod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US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en-ID" dirty="0"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EE755E-1ABB-4F9E-9D00-EC0DE0AA2FFB}"/>
              </a:ext>
            </a:extLst>
          </p:cNvPr>
          <p:cNvSpPr/>
          <p:nvPr/>
        </p:nvSpPr>
        <p:spPr>
          <a:xfrm rot="5400000">
            <a:off x="5345288" y="457200"/>
            <a:ext cx="166610" cy="13348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Trebuchet MS" panose="020B0703020202090204" pitchFamily="34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27D47B4-3924-3047-824D-D6F3F50AEA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FC3DDC0-AFB0-A243-959E-681EBB102E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0668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C40BA4D-8BF4-E845-BFD3-40914C1FD0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2FD683-0B06-AE49-A212-C9994E1811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3770-E12F-2244-A723-156EC9FB1F7B}"/>
              </a:ext>
            </a:extLst>
          </p:cNvPr>
          <p:cNvSpPr/>
          <p:nvPr/>
        </p:nvSpPr>
        <p:spPr>
          <a:xfrm>
            <a:off x="457200" y="457200"/>
            <a:ext cx="5119881" cy="704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  <a:latin typeface="Trebuchet MS" panose="020B070302020209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[Your title here]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2FF042-2480-874A-BFB2-D9F61C19268E}"/>
              </a:ext>
            </a:extLst>
          </p:cNvPr>
          <p:cNvSpPr/>
          <p:nvPr/>
        </p:nvSpPr>
        <p:spPr>
          <a:xfrm>
            <a:off x="457200" y="1371600"/>
            <a:ext cx="5447220" cy="502740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nonumy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eirmod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tempo.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et dolore magna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ad minim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exercitation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nisi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ID" sz="1800" dirty="0"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D" sz="1800" dirty="0"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ABC980-2151-EF44-BF6B-8915DC8D61B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8348" y="228600"/>
            <a:ext cx="1216382" cy="91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32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27A409-F622-47B6-ACDA-235EF3289391}"/>
              </a:ext>
            </a:extLst>
          </p:cNvPr>
          <p:cNvSpPr/>
          <p:nvPr/>
        </p:nvSpPr>
        <p:spPr>
          <a:xfrm>
            <a:off x="7007318" y="1180909"/>
            <a:ext cx="4895648" cy="704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nonumy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eirmod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Lorem ipsum dolor sit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ID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F8179D-2EE8-45CD-A288-15FAAB32998F}"/>
              </a:ext>
            </a:extLst>
          </p:cNvPr>
          <p:cNvSpPr txBox="1"/>
          <p:nvPr/>
        </p:nvSpPr>
        <p:spPr>
          <a:xfrm>
            <a:off x="7007318" y="880827"/>
            <a:ext cx="2029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[Your title here]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3E3A14-E126-4372-A682-EE834B26625C}"/>
              </a:ext>
            </a:extLst>
          </p:cNvPr>
          <p:cNvSpPr/>
          <p:nvPr/>
        </p:nvSpPr>
        <p:spPr>
          <a:xfrm>
            <a:off x="7007318" y="2928803"/>
            <a:ext cx="4895648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nonumy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eirmod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Lorem ipsum dolor sit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en-ID" sz="1400" dirty="0"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337E73-7BE0-47D0-8C86-FCC364A88B45}"/>
              </a:ext>
            </a:extLst>
          </p:cNvPr>
          <p:cNvSpPr txBox="1"/>
          <p:nvPr/>
        </p:nvSpPr>
        <p:spPr>
          <a:xfrm>
            <a:off x="7007318" y="2628721"/>
            <a:ext cx="2029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[Your title here]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753121-A1AD-4351-878A-F13809EA72CC}"/>
              </a:ext>
            </a:extLst>
          </p:cNvPr>
          <p:cNvSpPr/>
          <p:nvPr/>
        </p:nvSpPr>
        <p:spPr>
          <a:xfrm>
            <a:off x="7007318" y="4703793"/>
            <a:ext cx="4895648" cy="704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nonumy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eirmod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Lorem ipsum dolor sit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4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</a:t>
            </a:r>
            <a:r>
              <a:rPr lang="en-US" sz="14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en-ID" sz="1400" dirty="0"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C169B3-48B5-4A31-AF18-9E7AF2EED335}"/>
              </a:ext>
            </a:extLst>
          </p:cNvPr>
          <p:cNvSpPr txBox="1"/>
          <p:nvPr/>
        </p:nvSpPr>
        <p:spPr>
          <a:xfrm>
            <a:off x="7007318" y="4403711"/>
            <a:ext cx="2029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[Your title here]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A54DAF-A114-4A68-84F0-D4809C635A27}"/>
              </a:ext>
            </a:extLst>
          </p:cNvPr>
          <p:cNvSpPr/>
          <p:nvPr/>
        </p:nvSpPr>
        <p:spPr>
          <a:xfrm>
            <a:off x="5087" y="5943"/>
            <a:ext cx="236483" cy="40258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Trebuchet MS" panose="020B070302020209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EFE85F4-6CB5-4EF3-B33F-1748E6F1123B}"/>
              </a:ext>
            </a:extLst>
          </p:cNvPr>
          <p:cNvSpPr txBox="1">
            <a:spLocks/>
          </p:cNvSpPr>
          <p:nvPr/>
        </p:nvSpPr>
        <p:spPr>
          <a:xfrm>
            <a:off x="6096000" y="880827"/>
            <a:ext cx="904171" cy="834934"/>
          </a:xfrm>
          <a:prstGeom prst="rect">
            <a:avLst/>
          </a:prstGeom>
        </p:spPr>
        <p:txBody>
          <a:bodyPr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01</a:t>
            </a:r>
            <a:endParaRPr lang="en-ID" sz="5400" b="1" dirty="0">
              <a:solidFill>
                <a:schemeClr val="accent1"/>
              </a:solidFill>
              <a:latin typeface="Trebuchet MS" panose="020B0703020202090204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3F96F8F-FAE9-40A4-A254-06025341A052}"/>
              </a:ext>
            </a:extLst>
          </p:cNvPr>
          <p:cNvSpPr txBox="1">
            <a:spLocks/>
          </p:cNvSpPr>
          <p:nvPr/>
        </p:nvSpPr>
        <p:spPr>
          <a:xfrm>
            <a:off x="6096000" y="2628721"/>
            <a:ext cx="904171" cy="834934"/>
          </a:xfrm>
          <a:prstGeom prst="rect">
            <a:avLst/>
          </a:prstGeom>
        </p:spPr>
        <p:txBody>
          <a:bodyPr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02</a:t>
            </a:r>
            <a:endParaRPr lang="en-ID" sz="5400" b="1" dirty="0">
              <a:solidFill>
                <a:schemeClr val="accent1"/>
              </a:solidFill>
              <a:latin typeface="Trebuchet MS" panose="020B070302020209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8CD4432-D14C-46C1-9C63-B8A1A462B336}"/>
              </a:ext>
            </a:extLst>
          </p:cNvPr>
          <p:cNvSpPr txBox="1">
            <a:spLocks/>
          </p:cNvSpPr>
          <p:nvPr/>
        </p:nvSpPr>
        <p:spPr>
          <a:xfrm>
            <a:off x="6096000" y="4399773"/>
            <a:ext cx="904171" cy="834934"/>
          </a:xfrm>
          <a:prstGeom prst="rect">
            <a:avLst/>
          </a:prstGeom>
        </p:spPr>
        <p:txBody>
          <a:bodyPr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54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03</a:t>
            </a:r>
            <a:endParaRPr lang="en-ID" sz="5400" b="1" dirty="0">
              <a:solidFill>
                <a:schemeClr val="accent1"/>
              </a:solidFill>
              <a:latin typeface="Trebuchet MS" panose="020B0703020202090204" pitchFamily="34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86772A3-5FFA-534C-BC5E-5064739B566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C5C0EB-97A0-034A-8BF8-86978753E29F}"/>
              </a:ext>
            </a:extLst>
          </p:cNvPr>
          <p:cNvSpPr/>
          <p:nvPr/>
        </p:nvSpPr>
        <p:spPr>
          <a:xfrm>
            <a:off x="457200" y="457200"/>
            <a:ext cx="5119881" cy="704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  <a:latin typeface="Trebuchet MS" panose="020B070302020209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[Your title here]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E334D9-E8B5-BF47-AFD6-72808E8D0E3E}"/>
              </a:ext>
            </a:extLst>
          </p:cNvPr>
          <p:cNvSpPr/>
          <p:nvPr/>
        </p:nvSpPr>
        <p:spPr>
          <a:xfrm>
            <a:off x="457200" y="1371600"/>
            <a:ext cx="5447220" cy="502740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consetetur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sadipscing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nonumy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eirmod</a:t>
            </a:r>
            <a:r>
              <a:rPr lang="en-US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tempo.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et dolore magna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ad minim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exercitation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nisi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ID" sz="1800" dirty="0" err="1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en-ID" sz="1800" dirty="0">
                <a:latin typeface="Trebuchet MS" panose="020B0703020202090204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ID" sz="1800" dirty="0"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D" sz="1800" dirty="0">
              <a:latin typeface="Trebuchet MS" panose="020B070302020209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65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ABDB4F-2512-465E-8C81-FFCC353C2673}"/>
              </a:ext>
            </a:extLst>
          </p:cNvPr>
          <p:cNvSpPr/>
          <p:nvPr/>
        </p:nvSpPr>
        <p:spPr>
          <a:xfrm>
            <a:off x="457203" y="1371600"/>
            <a:ext cx="3563006" cy="22367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dirty="0">
                <a:solidFill>
                  <a:schemeClr val="bg1"/>
                </a:solidFill>
                <a:latin typeface="Trebuchet MS" panose="020B0703020202090204" pitchFamily="34" charset="0"/>
                <a:cs typeface="Arial" panose="020B0604020202020204" pitchFamily="34" charset="0"/>
              </a:rPr>
              <a:t>Your Great Description Here</a:t>
            </a:r>
            <a:endParaRPr lang="en-ID" sz="28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01675E-93CB-4B1C-817A-E01A3BD38788}"/>
              </a:ext>
            </a:extLst>
          </p:cNvPr>
          <p:cNvSpPr/>
          <p:nvPr/>
        </p:nvSpPr>
        <p:spPr>
          <a:xfrm>
            <a:off x="4351290" y="1371600"/>
            <a:ext cx="3563006" cy="2236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dirty="0">
                <a:solidFill>
                  <a:schemeClr val="tx2"/>
                </a:solidFill>
                <a:latin typeface="Trebuchet MS" panose="020B0703020202090204" pitchFamily="34" charset="0"/>
                <a:cs typeface="Arial" panose="020B0604020202020204" pitchFamily="34" charset="0"/>
              </a:rPr>
              <a:t>Your Great Description Here</a:t>
            </a:r>
            <a:endParaRPr lang="en-ID" sz="2800" b="1" dirty="0">
              <a:solidFill>
                <a:schemeClr val="tx2"/>
              </a:solidFill>
              <a:latin typeface="Trebuchet MS" panose="020B070302020209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57CC3A-020C-4B7C-A6DE-36EEDEDEE06E}"/>
              </a:ext>
            </a:extLst>
          </p:cNvPr>
          <p:cNvSpPr/>
          <p:nvPr/>
        </p:nvSpPr>
        <p:spPr>
          <a:xfrm>
            <a:off x="8247888" y="1371600"/>
            <a:ext cx="3563006" cy="22367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dirty="0">
                <a:solidFill>
                  <a:schemeClr val="bg1"/>
                </a:solidFill>
                <a:latin typeface="Trebuchet MS" panose="020B0703020202090204" pitchFamily="34" charset="0"/>
                <a:cs typeface="Arial" panose="020B0604020202020204" pitchFamily="34" charset="0"/>
              </a:rPr>
              <a:t>Your Great Description Here</a:t>
            </a:r>
            <a:endParaRPr lang="en-ID" sz="28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E34B60-BBD0-4580-9959-F10630A05CEA}"/>
              </a:ext>
            </a:extLst>
          </p:cNvPr>
          <p:cNvSpPr txBox="1"/>
          <p:nvPr/>
        </p:nvSpPr>
        <p:spPr>
          <a:xfrm>
            <a:off x="470456" y="3621847"/>
            <a:ext cx="3563006" cy="253441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Lorem ipsum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dolor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sit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amet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consectetur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adipiscing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elit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sed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do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eiusmod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tempor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incididunt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Lorem ipsum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dolor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sit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amet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34C809-2B5E-46C9-B4E3-B45C05DE3D60}"/>
              </a:ext>
            </a:extLst>
          </p:cNvPr>
          <p:cNvSpPr txBox="1"/>
          <p:nvPr/>
        </p:nvSpPr>
        <p:spPr>
          <a:xfrm>
            <a:off x="4364262" y="3621847"/>
            <a:ext cx="3563006" cy="21189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Lorem ipsum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dolor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sit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amet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consectetur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adipiscing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elit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sed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do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eiusmod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tempor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incididunt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Lorem ipsum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dolor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sit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amet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417D82-2AD9-4F0D-A326-09B3489085EE}"/>
              </a:ext>
            </a:extLst>
          </p:cNvPr>
          <p:cNvSpPr txBox="1"/>
          <p:nvPr/>
        </p:nvSpPr>
        <p:spPr>
          <a:xfrm>
            <a:off x="8258068" y="3621847"/>
            <a:ext cx="3563006" cy="21189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Lorem ipsum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dolor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sit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amet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consectetur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adipiscing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elit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sed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do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eiusmod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tempor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incididunt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Lorem ipsum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dolor</a:t>
            </a:r>
            <a:r>
              <a:rPr lang="en-ID" dirty="0">
                <a:latin typeface="Trebuchet MS" panose="020B0703020202090204" pitchFamily="34" charset="0"/>
                <a:cs typeface="Arial" panose="020B0604020202020204" pitchFamily="34" charset="0"/>
              </a:rPr>
              <a:t> sit </a:t>
            </a:r>
            <a:r>
              <a:rPr lang="en-ID" dirty="0" err="1">
                <a:latin typeface="Trebuchet MS" panose="020B0703020202090204" pitchFamily="34" charset="0"/>
                <a:cs typeface="Arial" panose="020B0604020202020204" pitchFamily="34" charset="0"/>
              </a:rPr>
              <a:t>amet</a:t>
            </a:r>
            <a:endParaRPr lang="en-ID" dirty="0">
              <a:latin typeface="Trebuchet MS" panose="020B070302020209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34106D6-A258-4B4B-9C6E-350C8A93A1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B4998E-05C8-F84F-B2CF-26DFADFDEB1F}"/>
              </a:ext>
            </a:extLst>
          </p:cNvPr>
          <p:cNvSpPr/>
          <p:nvPr/>
        </p:nvSpPr>
        <p:spPr>
          <a:xfrm>
            <a:off x="457200" y="457200"/>
            <a:ext cx="5119881" cy="704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r>
              <a:rPr lang="en-GB" sz="4000" b="1" dirty="0">
                <a:solidFill>
                  <a:schemeClr val="accent1"/>
                </a:solidFill>
                <a:latin typeface="Trebuchet MS" panose="020B0703020202090204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[Your title here]</a:t>
            </a:r>
          </a:p>
        </p:txBody>
      </p:sp>
    </p:spTree>
    <p:extLst>
      <p:ext uri="{BB962C8B-B14F-4D97-AF65-F5344CB8AC3E}">
        <p14:creationId xmlns:p14="http://schemas.microsoft.com/office/powerpoint/2010/main" val="4227559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ulean">
      <a:dk1>
        <a:srgbClr val="3B414A"/>
      </a:dk1>
      <a:lt1>
        <a:srgbClr val="FFFFFF"/>
      </a:lt1>
      <a:dk2>
        <a:srgbClr val="1DA8DE"/>
      </a:dk2>
      <a:lt2>
        <a:srgbClr val="F2F2F2"/>
      </a:lt2>
      <a:accent1>
        <a:srgbClr val="124E6B"/>
      </a:accent1>
      <a:accent2>
        <a:srgbClr val="1DA8DE"/>
      </a:accent2>
      <a:accent3>
        <a:srgbClr val="8170AD"/>
      </a:accent3>
      <a:accent4>
        <a:srgbClr val="F3BC41"/>
      </a:accent4>
      <a:accent5>
        <a:srgbClr val="6AC5E8"/>
      </a:accent5>
      <a:accent6>
        <a:srgbClr val="A5C249"/>
      </a:accent6>
      <a:hlink>
        <a:srgbClr val="1DA7DD"/>
      </a:hlink>
      <a:folHlink>
        <a:srgbClr val="1DA8DE"/>
      </a:folHlink>
    </a:clrScheme>
    <a:fontScheme name="Red-Project">
      <a:majorFont>
        <a:latin typeface="Cooper Hewitt 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33896</TotalTime>
  <Words>638</Words>
  <Application>Microsoft Macintosh PowerPoint</Application>
  <PresentationFormat>Widescreen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Open Sans</vt:lpstr>
      <vt:lpstr>Trebuchet MS</vt:lpstr>
      <vt:lpstr>Office Theme</vt:lpstr>
      <vt:lpstr>[Your presentation title here]</vt:lpstr>
      <vt:lpstr>PowerPoint Presentation</vt:lpstr>
      <vt:lpstr>[Your quote here]</vt:lpstr>
      <vt:lpstr>Your Title Here</vt:lpstr>
      <vt:lpstr>[Your title here]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SNOMED International</dc:creator>
  <cp:keywords/>
  <dc:description/>
  <cp:lastModifiedBy>Kelly Kuru</cp:lastModifiedBy>
  <cp:revision>228</cp:revision>
  <dcterms:created xsi:type="dcterms:W3CDTF">2018-03-27T08:17:20Z</dcterms:created>
  <dcterms:modified xsi:type="dcterms:W3CDTF">2021-06-02T02:31:31Z</dcterms:modified>
  <cp:category/>
</cp:coreProperties>
</file>