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6858000" cx="12192000"/>
  <p:notesSz cx="6858000" cy="9144000"/>
  <p:embeddedFontLst>
    <p:embeddedFont>
      <p:font typeface="Open Sans"/>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816">
          <p15:clr>
            <a:srgbClr val="A4A3A4"/>
          </p15:clr>
        </p15:guide>
        <p15:guide id="2" pos="3840">
          <p15:clr>
            <a:srgbClr val="A4A3A4"/>
          </p15:clr>
        </p15:guide>
      </p15:sldGuideLst>
    </p:ext>
    <p:ext uri="http://customooxmlschemas.google.com/">
      <go:slidesCustomData xmlns:go="http://customooxmlschemas.google.com/" r:id="rId20" roundtripDataSignature="AMtx7mgNDts1A6tDJ241YT51KZK22e2Aq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816" orient="horz"/>
        <p:guide pos="3840"/>
      </p:guideLst>
    </p:cSldViewPr>
  </p:slideViewPr>
</p:viewPr>
</file>

<file path=ppt/_rels/presentation.xml.rels><?xml version="1.0" encoding="UTF-8" standalone="yes"?><Relationships xmlns="http://schemas.openxmlformats.org/package/2006/relationships"><Relationship Id="rId20"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OpenSans-bold.fntdata"/><Relationship Id="rId16" Type="http://schemas.openxmlformats.org/officeDocument/2006/relationships/font" Target="fonts/OpenSans-regular.fntdata"/><Relationship Id="rId5" Type="http://schemas.openxmlformats.org/officeDocument/2006/relationships/notesMaster" Target="notesMasters/notesMaster1.xml"/><Relationship Id="rId19" Type="http://schemas.openxmlformats.org/officeDocument/2006/relationships/font" Target="fonts/OpenSans-boldItalic.fntdata"/><Relationship Id="rId6" Type="http://schemas.openxmlformats.org/officeDocument/2006/relationships/slide" Target="slides/slide1.xml"/><Relationship Id="rId18" Type="http://schemas.openxmlformats.org/officeDocument/2006/relationships/font" Target="fonts/OpenSans-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Trebuchet MS"/>
                <a:ea typeface="Trebuchet MS"/>
                <a:cs typeface="Trebuchet MS"/>
                <a:sym typeface="Trebuchet MS"/>
              </a:defRPr>
            </a:lvl1pPr>
            <a:lvl2pPr indent="-228600" lvl="1" marL="914400" marR="0" rtl="0" algn="l">
              <a:spcBef>
                <a:spcPts val="0"/>
              </a:spcBef>
              <a:spcAft>
                <a:spcPts val="0"/>
              </a:spcAft>
              <a:buSzPts val="1400"/>
              <a:buNone/>
              <a:defRPr b="0" i="0" sz="1200" u="none" cap="none" strike="noStrike">
                <a:solidFill>
                  <a:schemeClr val="dk1"/>
                </a:solidFill>
                <a:latin typeface="Trebuchet MS"/>
                <a:ea typeface="Trebuchet MS"/>
                <a:cs typeface="Trebuchet MS"/>
                <a:sym typeface="Trebuchet MS"/>
              </a:defRPr>
            </a:lvl2pPr>
            <a:lvl3pPr indent="-228600" lvl="2" marL="1371600" marR="0" rtl="0" algn="l">
              <a:spcBef>
                <a:spcPts val="0"/>
              </a:spcBef>
              <a:spcAft>
                <a:spcPts val="0"/>
              </a:spcAft>
              <a:buSzPts val="1400"/>
              <a:buNone/>
              <a:defRPr b="0" i="0" sz="1200" u="none" cap="none" strike="noStrike">
                <a:solidFill>
                  <a:schemeClr val="dk1"/>
                </a:solidFill>
                <a:latin typeface="Trebuchet MS"/>
                <a:ea typeface="Trebuchet MS"/>
                <a:cs typeface="Trebuchet MS"/>
                <a:sym typeface="Trebuchet MS"/>
              </a:defRPr>
            </a:lvl3pPr>
            <a:lvl4pPr indent="-228600" lvl="3" marL="1828800" marR="0" rtl="0" algn="l">
              <a:spcBef>
                <a:spcPts val="0"/>
              </a:spcBef>
              <a:spcAft>
                <a:spcPts val="0"/>
              </a:spcAft>
              <a:buSzPts val="1400"/>
              <a:buNone/>
              <a:defRPr b="0" i="0" sz="1200" u="none" cap="none" strike="noStrike">
                <a:solidFill>
                  <a:schemeClr val="dk1"/>
                </a:solidFill>
                <a:latin typeface="Trebuchet MS"/>
                <a:ea typeface="Trebuchet MS"/>
                <a:cs typeface="Trebuchet MS"/>
                <a:sym typeface="Trebuchet MS"/>
              </a:defRPr>
            </a:lvl4pPr>
            <a:lvl5pPr indent="-228600" lvl="4" marL="2286000" marR="0" rtl="0" algn="l">
              <a:spcBef>
                <a:spcPts val="0"/>
              </a:spcBef>
              <a:spcAft>
                <a:spcPts val="0"/>
              </a:spcAft>
              <a:buSzPts val="1400"/>
              <a:buNone/>
              <a:defRPr b="0" i="0" sz="1200" u="none" cap="none" strike="noStrike">
                <a:solidFill>
                  <a:schemeClr val="dk1"/>
                </a:solidFill>
                <a:latin typeface="Trebuchet MS"/>
                <a:ea typeface="Trebuchet MS"/>
                <a:cs typeface="Trebuchet MS"/>
                <a:sym typeface="Trebuchet MS"/>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Trebuchet MS"/>
                <a:ea typeface="Trebuchet MS"/>
                <a:cs typeface="Trebuchet MS"/>
                <a:sym typeface="Trebuchet MS"/>
              </a:rPr>
              <a:t>‹#›</a:t>
            </a:fld>
            <a:endParaRPr b="0" i="0" sz="1200" u="none" cap="none" strike="noStrike">
              <a:solidFill>
                <a:schemeClr val="dk1"/>
              </a:solidFill>
              <a:latin typeface="Trebuchet MS"/>
              <a:ea typeface="Trebuchet MS"/>
              <a:cs typeface="Trebuchet MS"/>
              <a:sym typeface="Trebuchet MS"/>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8" name="Google Shape;108;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5" name="Google Shape;205;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6" name="Google Shape;206;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 name="Google Shape;116;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3" name="Google Shape;12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2" name="Google Shape;13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9" name="Google Shape;13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7" name="Google Shape;15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7" name="Google Shape;167;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6" name="Google Shape;17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3" name="Google Shape;193;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7.jp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omo">
  <p:cSld name="Promo">
    <p:spTree>
      <p:nvGrpSpPr>
        <p:cNvPr id="15" name="Shape 15"/>
        <p:cNvGrpSpPr/>
        <p:nvPr/>
      </p:nvGrpSpPr>
      <p:grpSpPr>
        <a:xfrm>
          <a:off x="0" y="0"/>
          <a:ext cx="0" cy="0"/>
          <a:chOff x="0" y="0"/>
          <a:chExt cx="0" cy="0"/>
        </a:xfrm>
      </p:grpSpPr>
      <p:pic>
        <p:nvPicPr>
          <p:cNvPr id="16" name="Google Shape;16;p13"/>
          <p:cNvPicPr preferRelativeResize="0"/>
          <p:nvPr/>
        </p:nvPicPr>
        <p:blipFill rotWithShape="1">
          <a:blip r:embed="rId2">
            <a:alphaModFix/>
          </a:blip>
          <a:srcRect b="0" l="0" r="0" t="0"/>
          <a:stretch/>
        </p:blipFill>
        <p:spPr>
          <a:xfrm>
            <a:off x="10744200" y="228600"/>
            <a:ext cx="1224678" cy="913741"/>
          </a:xfrm>
          <a:prstGeom prst="rect">
            <a:avLst/>
          </a:prstGeom>
          <a:noFill/>
          <a:ln>
            <a:noFill/>
          </a:ln>
        </p:spPr>
      </p:pic>
      <p:pic>
        <p:nvPicPr>
          <p:cNvPr id="17" name="Google Shape;17;p13"/>
          <p:cNvPicPr preferRelativeResize="0"/>
          <p:nvPr/>
        </p:nvPicPr>
        <p:blipFill rotWithShape="1">
          <a:blip r:embed="rId3">
            <a:alphaModFix amt="82000"/>
          </a:blip>
          <a:srcRect b="0" l="0" r="0" t="0"/>
          <a:stretch/>
        </p:blipFill>
        <p:spPr>
          <a:xfrm>
            <a:off x="0" y="1"/>
            <a:ext cx="12191999" cy="6857999"/>
          </a:xfrm>
          <a:prstGeom prst="rect">
            <a:avLst/>
          </a:prstGeom>
          <a:solidFill>
            <a:schemeClr val="lt1">
              <a:alpha val="60784"/>
            </a:schemeClr>
          </a:solidFill>
          <a:ln>
            <a:noFill/>
          </a:ln>
        </p:spPr>
      </p:pic>
      <p:cxnSp>
        <p:nvCxnSpPr>
          <p:cNvPr id="18" name="Google Shape;18;p13"/>
          <p:cNvCxnSpPr/>
          <p:nvPr/>
        </p:nvCxnSpPr>
        <p:spPr>
          <a:xfrm rot="10800000">
            <a:off x="1206082" y="6629400"/>
            <a:ext cx="9464100" cy="0"/>
          </a:xfrm>
          <a:prstGeom prst="straightConnector1">
            <a:avLst/>
          </a:prstGeom>
          <a:noFill/>
          <a:ln cap="flat" cmpd="sng" w="127000">
            <a:solidFill>
              <a:schemeClr val="dk2"/>
            </a:solidFill>
            <a:prstDash val="solid"/>
            <a:miter lim="800000"/>
            <a:headEnd len="sm" w="sm" type="none"/>
            <a:tailEnd len="sm" w="sm" type="none"/>
          </a:ln>
        </p:spPr>
      </p:cxnSp>
      <p:cxnSp>
        <p:nvCxnSpPr>
          <p:cNvPr id="19" name="Google Shape;19;p13"/>
          <p:cNvCxnSpPr/>
          <p:nvPr/>
        </p:nvCxnSpPr>
        <p:spPr>
          <a:xfrm rot="10800000">
            <a:off x="11353801" y="6629400"/>
            <a:ext cx="838200" cy="0"/>
          </a:xfrm>
          <a:prstGeom prst="straightConnector1">
            <a:avLst/>
          </a:prstGeom>
          <a:noFill/>
          <a:ln cap="flat" cmpd="sng" w="127000">
            <a:solidFill>
              <a:schemeClr val="dk2"/>
            </a:solidFill>
            <a:prstDash val="solid"/>
            <a:miter lim="800000"/>
            <a:headEnd len="sm" w="sm" type="none"/>
            <a:tailEnd len="sm" w="sm" type="none"/>
          </a:ln>
        </p:spPr>
      </p:cxnSp>
      <p:sp>
        <p:nvSpPr>
          <p:cNvPr id="20" name="Google Shape;20;p13"/>
          <p:cNvSpPr txBox="1"/>
          <p:nvPr/>
        </p:nvSpPr>
        <p:spPr>
          <a:xfrm>
            <a:off x="10724296" y="6414539"/>
            <a:ext cx="629400" cy="3693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accent4"/>
              </a:buClr>
              <a:buSzPts val="1800"/>
              <a:buFont typeface="Trebuchet MS"/>
              <a:buNone/>
            </a:pPr>
            <a:fld id="{00000000-1234-1234-1234-123412341234}" type="slidenum">
              <a:rPr b="1" i="0" lang="en-US" sz="1800" u="none" cap="none" strike="noStrike">
                <a:solidFill>
                  <a:schemeClr val="accent4"/>
                </a:solidFill>
                <a:latin typeface="Trebuchet MS"/>
                <a:ea typeface="Trebuchet MS"/>
                <a:cs typeface="Trebuchet MS"/>
                <a:sym typeface="Trebuchet MS"/>
              </a:rPr>
              <a:t>‹#›</a:t>
            </a:fld>
            <a:endParaRPr b="1" i="0" sz="1600" u="none" cap="none" strike="noStrike">
              <a:solidFill>
                <a:schemeClr val="accent4"/>
              </a:solidFill>
              <a:latin typeface="Trebuchet MS"/>
              <a:ea typeface="Trebuchet MS"/>
              <a:cs typeface="Trebuchet MS"/>
              <a:sym typeface="Trebuchet MS"/>
            </a:endParaRPr>
          </a:p>
        </p:txBody>
      </p:sp>
      <p:pic>
        <p:nvPicPr>
          <p:cNvPr id="21" name="Google Shape;21;p13"/>
          <p:cNvPicPr preferRelativeResize="0"/>
          <p:nvPr/>
        </p:nvPicPr>
        <p:blipFill rotWithShape="1">
          <a:blip r:embed="rId4">
            <a:alphaModFix/>
          </a:blip>
          <a:srcRect b="0" l="0" r="0" t="0"/>
          <a:stretch/>
        </p:blipFill>
        <p:spPr>
          <a:xfrm>
            <a:off x="228600" y="6004104"/>
            <a:ext cx="685800" cy="685800"/>
          </a:xfrm>
          <a:prstGeom prst="rect">
            <a:avLst/>
          </a:prstGeom>
          <a:noFill/>
          <a:ln>
            <a:noFill/>
          </a:ln>
        </p:spPr>
      </p:pic>
      <p:pic>
        <p:nvPicPr>
          <p:cNvPr id="22" name="Google Shape;22;p13"/>
          <p:cNvPicPr preferRelativeResize="0"/>
          <p:nvPr/>
        </p:nvPicPr>
        <p:blipFill rotWithShape="1">
          <a:blip r:embed="rId5">
            <a:alphaModFix/>
          </a:blip>
          <a:srcRect b="0" l="0" r="0" t="0"/>
          <a:stretch/>
        </p:blipFill>
        <p:spPr>
          <a:xfrm>
            <a:off x="10744200" y="228600"/>
            <a:ext cx="1225558" cy="914397"/>
          </a:xfrm>
          <a:prstGeom prst="rect">
            <a:avLst/>
          </a:prstGeom>
          <a:noFill/>
          <a:ln>
            <a:noFill/>
          </a:ln>
        </p:spPr>
      </p:pic>
      <p:sp>
        <p:nvSpPr>
          <p:cNvPr id="23" name="Google Shape;23;p13"/>
          <p:cNvSpPr/>
          <p:nvPr/>
        </p:nvSpPr>
        <p:spPr>
          <a:xfrm flipH="1" rot="10800000">
            <a:off x="9508583" y="1845373"/>
            <a:ext cx="2683500" cy="541500"/>
          </a:xfrm>
          <a:prstGeom prst="rect">
            <a:avLst/>
          </a:prstGeom>
          <a:solidFill>
            <a:schemeClr val="accent4"/>
          </a:solidFill>
          <a:ln>
            <a:noFill/>
          </a:ln>
        </p:spPr>
        <p:txBody>
          <a:bodyPr anchorCtr="0" anchor="ctr" bIns="0" lIns="0" spcFirstLastPara="1" rIns="0" wrap="square" tIns="0">
            <a:noAutofit/>
          </a:bodyPr>
          <a:lstStyle/>
          <a:p>
            <a:pPr indent="0" lvl="0" marL="0" marR="0" rtl="0" algn="l">
              <a:spcBef>
                <a:spcPts val="0"/>
              </a:spcBef>
              <a:spcAft>
                <a:spcPts val="0"/>
              </a:spcAft>
              <a:buClr>
                <a:schemeClr val="dk1"/>
              </a:buClr>
              <a:buSzPts val="1100"/>
              <a:buFont typeface="Open Sans"/>
              <a:buNone/>
            </a:pPr>
            <a:r>
              <a:t/>
            </a:r>
            <a:endParaRPr b="0" i="0" sz="1100" u="none" cap="none" strike="noStrike">
              <a:solidFill>
                <a:schemeClr val="dk1"/>
              </a:solidFill>
              <a:latin typeface="Trebuchet MS"/>
              <a:ea typeface="Trebuchet MS"/>
              <a:cs typeface="Trebuchet MS"/>
              <a:sym typeface="Trebuchet MS"/>
            </a:endParaRPr>
          </a:p>
        </p:txBody>
      </p:sp>
      <p:sp>
        <p:nvSpPr>
          <p:cNvPr id="24" name="Google Shape;24;p13"/>
          <p:cNvSpPr txBox="1"/>
          <p:nvPr/>
        </p:nvSpPr>
        <p:spPr>
          <a:xfrm>
            <a:off x="9508583" y="1961329"/>
            <a:ext cx="2683500" cy="300600"/>
          </a:xfrm>
          <a:prstGeom prst="rect">
            <a:avLst/>
          </a:prstGeom>
          <a:noFill/>
          <a:ln>
            <a:noFill/>
          </a:ln>
        </p:spPr>
        <p:txBody>
          <a:bodyPr anchorCtr="0" anchor="t" bIns="25400" lIns="25400" spcFirstLastPara="1" rIns="25400" wrap="square" tIns="25400">
            <a:noAutofit/>
          </a:bodyPr>
          <a:lstStyle/>
          <a:p>
            <a:pPr indent="0" lvl="0" marL="0" marR="0" rtl="0" algn="ctr">
              <a:lnSpc>
                <a:spcPct val="90000"/>
              </a:lnSpc>
              <a:spcBef>
                <a:spcPts val="0"/>
              </a:spcBef>
              <a:spcAft>
                <a:spcPts val="0"/>
              </a:spcAft>
              <a:buClr>
                <a:schemeClr val="lt1"/>
              </a:buClr>
              <a:buSzPts val="1800"/>
              <a:buFont typeface="Trebuchet MS"/>
              <a:buNone/>
            </a:pPr>
            <a:r>
              <a:rPr b="0" i="0" lang="en-US" sz="1800" u="none" cap="none" strike="noStrike">
                <a:solidFill>
                  <a:schemeClr val="lt1"/>
                </a:solidFill>
                <a:latin typeface="Trebuchet MS"/>
                <a:ea typeface="Trebuchet MS"/>
                <a:cs typeface="Trebuchet MS"/>
                <a:sym typeface="Trebuchet MS"/>
              </a:rPr>
              <a:t>snomedexpo.org</a:t>
            </a:r>
            <a:endParaRPr b="0" i="0" sz="1800" u="none" cap="none" strike="noStrike">
              <a:solidFill>
                <a:schemeClr val="lt1"/>
              </a:solidFill>
              <a:latin typeface="Trebuchet MS"/>
              <a:ea typeface="Trebuchet MS"/>
              <a:cs typeface="Trebuchet MS"/>
              <a:sym typeface="Trebuchet MS"/>
            </a:endParaRPr>
          </a:p>
        </p:txBody>
      </p:sp>
      <p:pic>
        <p:nvPicPr>
          <p:cNvPr id="25" name="Google Shape;25;p13"/>
          <p:cNvPicPr preferRelativeResize="0"/>
          <p:nvPr/>
        </p:nvPicPr>
        <p:blipFill rotWithShape="1">
          <a:blip r:embed="rId6">
            <a:alphaModFix/>
          </a:blip>
          <a:srcRect b="0" l="0" r="0" t="0"/>
          <a:stretch/>
        </p:blipFill>
        <p:spPr>
          <a:xfrm>
            <a:off x="9586591" y="62692"/>
            <a:ext cx="2527484" cy="1898637"/>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Image Only">
  <p:cSld name="11_Image Only">
    <p:bg>
      <p:bgPr>
        <a:gradFill>
          <a:gsLst>
            <a:gs pos="0">
              <a:srgbClr val="10455F"/>
            </a:gs>
            <a:gs pos="23000">
              <a:srgbClr val="10455F"/>
            </a:gs>
            <a:gs pos="69000">
              <a:srgbClr val="0D3A50"/>
            </a:gs>
            <a:gs pos="97000">
              <a:srgbClr val="0C364A"/>
            </a:gs>
            <a:gs pos="100000">
              <a:srgbClr val="0C364A"/>
            </a:gs>
          </a:gsLst>
          <a:path path="circle">
            <a:fillToRect b="50%" l="50%" r="50%" t="50%"/>
          </a:path>
          <a:tileRect/>
        </a:gradFill>
      </p:bgPr>
    </p:bg>
    <p:spTree>
      <p:nvGrpSpPr>
        <p:cNvPr id="83" name="Shape 83"/>
        <p:cNvGrpSpPr/>
        <p:nvPr/>
      </p:nvGrpSpPr>
      <p:grpSpPr>
        <a:xfrm>
          <a:off x="0" y="0"/>
          <a:ext cx="0" cy="0"/>
          <a:chOff x="0" y="0"/>
          <a:chExt cx="0" cy="0"/>
        </a:xfrm>
      </p:grpSpPr>
      <p:sp>
        <p:nvSpPr>
          <p:cNvPr id="84" name="Google Shape;84;p22"/>
          <p:cNvSpPr txBox="1"/>
          <p:nvPr/>
        </p:nvSpPr>
        <p:spPr>
          <a:xfrm>
            <a:off x="10724296" y="6414539"/>
            <a:ext cx="629504"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fld id="{00000000-1234-1234-1234-123412341234}" type="slidenum">
              <a:rPr b="1" lang="en-US" sz="1800">
                <a:solidFill>
                  <a:schemeClr val="lt2"/>
                </a:solidFill>
                <a:latin typeface="Trebuchet MS"/>
                <a:ea typeface="Trebuchet MS"/>
                <a:cs typeface="Trebuchet MS"/>
                <a:sym typeface="Trebuchet MS"/>
              </a:rPr>
              <a:t>‹#›</a:t>
            </a:fld>
            <a:endParaRPr b="1" sz="1600">
              <a:solidFill>
                <a:schemeClr val="lt2"/>
              </a:solidFill>
              <a:latin typeface="Trebuchet MS"/>
              <a:ea typeface="Trebuchet MS"/>
              <a:cs typeface="Trebuchet MS"/>
              <a:sym typeface="Trebuchet MS"/>
            </a:endParaRPr>
          </a:p>
        </p:txBody>
      </p:sp>
      <p:sp>
        <p:nvSpPr>
          <p:cNvPr id="85" name="Google Shape;85;p22"/>
          <p:cNvSpPr/>
          <p:nvPr>
            <p:ph idx="2" type="pic"/>
          </p:nvPr>
        </p:nvSpPr>
        <p:spPr>
          <a:xfrm>
            <a:off x="228600" y="6004104"/>
            <a:ext cx="685800" cy="685800"/>
          </a:xfrm>
          <a:prstGeom prst="rect">
            <a:avLst/>
          </a:prstGeom>
          <a:blipFill rotWithShape="1">
            <a:blip r:embed="rId2">
              <a:alphaModFix/>
            </a:blip>
            <a:stretch>
              <a:fillRect b="0" l="0" r="0" t="0"/>
            </a:stretch>
          </a:blipFill>
          <a:ln>
            <a:noFill/>
          </a:ln>
        </p:spPr>
        <p:txBody>
          <a:bodyPr anchorCtr="0" anchor="t" bIns="45700" lIns="91425" spcFirstLastPara="1" rIns="91425" wrap="square" tIns="45700">
            <a:normAutofit/>
          </a:bodyPr>
          <a:lstStyle>
            <a:lvl1pPr lvl="0" marR="0" rtl="0" algn="ctr">
              <a:lnSpc>
                <a:spcPct val="90000"/>
              </a:lnSpc>
              <a:spcBef>
                <a:spcPts val="1000"/>
              </a:spcBef>
              <a:spcAft>
                <a:spcPts val="0"/>
              </a:spcAft>
              <a:buClr>
                <a:schemeClr val="lt1"/>
              </a:buClr>
              <a:buSzPts val="1000"/>
              <a:buFont typeface="Arial"/>
              <a:buNone/>
              <a:defRPr b="0" i="0" sz="1000" u="none" cap="none" strike="noStrike">
                <a:solidFill>
                  <a:schemeClr val="lt1"/>
                </a:solidFill>
                <a:latin typeface="Trebuchet MS"/>
                <a:ea typeface="Trebuchet MS"/>
                <a:cs typeface="Trebuchet MS"/>
                <a:sym typeface="Trebuchet MS"/>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Trebuchet MS"/>
                <a:ea typeface="Trebuchet MS"/>
                <a:cs typeface="Trebuchet MS"/>
                <a:sym typeface="Trebuchet MS"/>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9pPr>
          </a:lstStyle>
          <a:p/>
        </p:txBody>
      </p:sp>
      <p:pic>
        <p:nvPicPr>
          <p:cNvPr id="86" name="Google Shape;86;p22"/>
          <p:cNvPicPr preferRelativeResize="0"/>
          <p:nvPr/>
        </p:nvPicPr>
        <p:blipFill rotWithShape="1">
          <a:blip r:embed="rId3">
            <a:alphaModFix/>
          </a:blip>
          <a:srcRect b="0" l="0" r="0" t="0"/>
          <a:stretch/>
        </p:blipFill>
        <p:spPr>
          <a:xfrm>
            <a:off x="10748351" y="228600"/>
            <a:ext cx="1217257" cy="914399"/>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Image Only">
  <p:cSld name="9_Image Only">
    <p:spTree>
      <p:nvGrpSpPr>
        <p:cNvPr id="87" name="Shape 87"/>
        <p:cNvGrpSpPr/>
        <p:nvPr/>
      </p:nvGrpSpPr>
      <p:grpSpPr>
        <a:xfrm>
          <a:off x="0" y="0"/>
          <a:ext cx="0" cy="0"/>
          <a:chOff x="0" y="0"/>
          <a:chExt cx="0" cy="0"/>
        </a:xfrm>
      </p:grpSpPr>
      <p:sp>
        <p:nvSpPr>
          <p:cNvPr id="88" name="Google Shape;88;p23"/>
          <p:cNvSpPr/>
          <p:nvPr/>
        </p:nvSpPr>
        <p:spPr>
          <a:xfrm>
            <a:off x="4286249" y="5921476"/>
            <a:ext cx="1231148" cy="92102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sp>
        <p:nvSpPr>
          <p:cNvPr id="89" name="Google Shape;89;p23"/>
          <p:cNvSpPr/>
          <p:nvPr>
            <p:ph idx="2" type="pic"/>
          </p:nvPr>
        </p:nvSpPr>
        <p:spPr>
          <a:xfrm>
            <a:off x="0" y="0"/>
            <a:ext cx="4343400" cy="6858000"/>
          </a:xfrm>
          <a:prstGeom prst="rect">
            <a:avLst/>
          </a:prstGeom>
          <a:solidFill>
            <a:schemeClr val="lt2"/>
          </a:solid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Trebuchet MS"/>
                <a:ea typeface="Trebuchet MS"/>
                <a:cs typeface="Trebuchet MS"/>
                <a:sym typeface="Trebuchet MS"/>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Trebuchet MS"/>
                <a:ea typeface="Trebuchet MS"/>
                <a:cs typeface="Trebuchet MS"/>
                <a:sym typeface="Trebuchet MS"/>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9pPr>
          </a:lstStyle>
          <a:p/>
        </p:txBody>
      </p:sp>
      <p:sp>
        <p:nvSpPr>
          <p:cNvPr id="90" name="Google Shape;90;p23"/>
          <p:cNvSpPr/>
          <p:nvPr>
            <p:ph idx="3" type="pic"/>
          </p:nvPr>
        </p:nvSpPr>
        <p:spPr>
          <a:xfrm>
            <a:off x="4598153" y="6008093"/>
            <a:ext cx="685800" cy="685800"/>
          </a:xfrm>
          <a:prstGeom prst="rect">
            <a:avLst/>
          </a:prstGeom>
          <a:blipFill rotWithShape="1">
            <a:blip r:embed="rId2">
              <a:alphaModFix/>
            </a:blip>
            <a:stretch>
              <a:fillRect b="0" l="0" r="0" t="0"/>
            </a:stretch>
          </a:blipFill>
          <a:ln>
            <a:noFill/>
          </a:ln>
        </p:spPr>
        <p:txBody>
          <a:bodyPr anchorCtr="0" anchor="t" bIns="45700" lIns="91425" spcFirstLastPara="1" rIns="91425" wrap="square" tIns="45700">
            <a:normAutofit/>
          </a:bodyPr>
          <a:lstStyle>
            <a:lvl1pPr lvl="0" marR="0" rtl="0" algn="ctr">
              <a:lnSpc>
                <a:spcPct val="90000"/>
              </a:lnSpc>
              <a:spcBef>
                <a:spcPts val="1000"/>
              </a:spcBef>
              <a:spcAft>
                <a:spcPts val="0"/>
              </a:spcAft>
              <a:buClr>
                <a:schemeClr val="lt1"/>
              </a:buClr>
              <a:buSzPts val="1000"/>
              <a:buFont typeface="Arial"/>
              <a:buNone/>
              <a:defRPr b="0" i="0" sz="1000" u="none" cap="none" strike="noStrike">
                <a:solidFill>
                  <a:schemeClr val="lt1"/>
                </a:solidFill>
                <a:latin typeface="Trebuchet MS"/>
                <a:ea typeface="Trebuchet MS"/>
                <a:cs typeface="Trebuchet MS"/>
                <a:sym typeface="Trebuchet MS"/>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Trebuchet MS"/>
                <a:ea typeface="Trebuchet MS"/>
                <a:cs typeface="Trebuchet MS"/>
                <a:sym typeface="Trebuchet MS"/>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Image Only">
  <p:cSld name="10_Image Only">
    <p:bg>
      <p:bgPr>
        <a:gradFill>
          <a:gsLst>
            <a:gs pos="0">
              <a:srgbClr val="0C3447"/>
            </a:gs>
            <a:gs pos="48000">
              <a:srgbClr val="135474"/>
            </a:gs>
            <a:gs pos="100000">
              <a:srgbClr val="36A7DF"/>
            </a:gs>
          </a:gsLst>
          <a:lin ang="16200000" scaled="0"/>
        </a:gradFill>
      </p:bgPr>
    </p:bg>
    <p:spTree>
      <p:nvGrpSpPr>
        <p:cNvPr id="91" name="Shape 91"/>
        <p:cNvGrpSpPr/>
        <p:nvPr/>
      </p:nvGrpSpPr>
      <p:grpSpPr>
        <a:xfrm>
          <a:off x="0" y="0"/>
          <a:ext cx="0" cy="0"/>
          <a:chOff x="0" y="0"/>
          <a:chExt cx="0" cy="0"/>
        </a:xfrm>
      </p:grpSpPr>
      <p:sp>
        <p:nvSpPr>
          <p:cNvPr id="92" name="Google Shape;92;p24"/>
          <p:cNvSpPr/>
          <p:nvPr>
            <p:ph idx="2" type="pic"/>
          </p:nvPr>
        </p:nvSpPr>
        <p:spPr>
          <a:xfrm>
            <a:off x="6877878" y="0"/>
            <a:ext cx="5314122" cy="6858000"/>
          </a:xfrm>
          <a:prstGeom prst="rect">
            <a:avLst/>
          </a:prstGeom>
          <a:solidFill>
            <a:schemeClr val="lt2"/>
          </a:solidFill>
          <a:ln>
            <a:noFill/>
          </a:ln>
        </p:spPr>
        <p:txBody>
          <a:bodyPr anchorCtr="1" anchor="ctr" bIns="45700" lIns="91425" spcFirstLastPara="1" rIns="91425" wrap="square" tIns="45700">
            <a:normAutofit/>
          </a:bodyPr>
          <a:lstStyle>
            <a:lvl1pPr lvl="0" marR="0" rtl="0" algn="ctr">
              <a:lnSpc>
                <a:spcPct val="90000"/>
              </a:lnSpc>
              <a:spcBef>
                <a:spcPts val="1000"/>
              </a:spcBef>
              <a:spcAft>
                <a:spcPts val="0"/>
              </a:spcAft>
              <a:buClr>
                <a:schemeClr val="dk1"/>
              </a:buClr>
              <a:buSzPts val="2800"/>
              <a:buFont typeface="Arial"/>
              <a:buNone/>
              <a:defRPr b="0" i="0" sz="2800" u="none" cap="none" strike="noStrike">
                <a:solidFill>
                  <a:schemeClr val="dk1"/>
                </a:solidFill>
                <a:latin typeface="Trebuchet MS"/>
                <a:ea typeface="Trebuchet MS"/>
                <a:cs typeface="Trebuchet MS"/>
                <a:sym typeface="Trebuchet MS"/>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Trebuchet MS"/>
                <a:ea typeface="Trebuchet MS"/>
                <a:cs typeface="Trebuchet MS"/>
                <a:sym typeface="Trebuchet MS"/>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9pPr>
          </a:lstStyle>
          <a:p/>
        </p:txBody>
      </p:sp>
      <p:sp>
        <p:nvSpPr>
          <p:cNvPr id="93" name="Google Shape;93;p24"/>
          <p:cNvSpPr/>
          <p:nvPr>
            <p:ph idx="3" type="pic"/>
          </p:nvPr>
        </p:nvSpPr>
        <p:spPr>
          <a:xfrm>
            <a:off x="228600" y="6004104"/>
            <a:ext cx="685800" cy="685800"/>
          </a:xfrm>
          <a:prstGeom prst="rect">
            <a:avLst/>
          </a:prstGeom>
          <a:blipFill rotWithShape="1">
            <a:blip r:embed="rId2">
              <a:alphaModFix/>
            </a:blip>
            <a:stretch>
              <a:fillRect b="0" l="0" r="0" t="0"/>
            </a:stretch>
          </a:blipFill>
          <a:ln>
            <a:noFill/>
          </a:ln>
        </p:spPr>
        <p:txBody>
          <a:bodyPr anchorCtr="0" anchor="t" bIns="45700" lIns="91425" spcFirstLastPara="1" rIns="91425" wrap="square" tIns="45700">
            <a:normAutofit/>
          </a:bodyPr>
          <a:lstStyle>
            <a:lvl1pPr lvl="0" marR="0" rtl="0" algn="ctr">
              <a:lnSpc>
                <a:spcPct val="90000"/>
              </a:lnSpc>
              <a:spcBef>
                <a:spcPts val="1000"/>
              </a:spcBef>
              <a:spcAft>
                <a:spcPts val="0"/>
              </a:spcAft>
              <a:buClr>
                <a:schemeClr val="lt1"/>
              </a:buClr>
              <a:buSzPts val="1000"/>
              <a:buFont typeface="Arial"/>
              <a:buNone/>
              <a:defRPr b="0" i="0" sz="1000" u="none" cap="none" strike="noStrike">
                <a:solidFill>
                  <a:schemeClr val="lt1"/>
                </a:solidFill>
                <a:latin typeface="Trebuchet MS"/>
                <a:ea typeface="Trebuchet MS"/>
                <a:cs typeface="Trebuchet MS"/>
                <a:sym typeface="Trebuchet MS"/>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Trebuchet MS"/>
                <a:ea typeface="Trebuchet MS"/>
                <a:cs typeface="Trebuchet MS"/>
                <a:sym typeface="Trebuchet MS"/>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Blank">
  <p:cSld name="3_Blank">
    <p:spTree>
      <p:nvGrpSpPr>
        <p:cNvPr id="94" name="Shape 94"/>
        <p:cNvGrpSpPr/>
        <p:nvPr/>
      </p:nvGrpSpPr>
      <p:grpSpPr>
        <a:xfrm>
          <a:off x="0" y="0"/>
          <a:ext cx="0" cy="0"/>
          <a:chOff x="0" y="0"/>
          <a:chExt cx="0" cy="0"/>
        </a:xfrm>
      </p:grpSpPr>
      <p:cxnSp>
        <p:nvCxnSpPr>
          <p:cNvPr id="95" name="Google Shape;95;p25"/>
          <p:cNvCxnSpPr/>
          <p:nvPr/>
        </p:nvCxnSpPr>
        <p:spPr>
          <a:xfrm rot="10800000">
            <a:off x="1208868" y="6636056"/>
            <a:ext cx="9461315" cy="0"/>
          </a:xfrm>
          <a:prstGeom prst="straightConnector1">
            <a:avLst/>
          </a:prstGeom>
          <a:noFill/>
          <a:ln cap="flat" cmpd="sng" w="127000">
            <a:solidFill>
              <a:schemeClr val="accent1"/>
            </a:solidFill>
            <a:prstDash val="solid"/>
            <a:miter lim="800000"/>
            <a:headEnd len="sm" w="sm" type="none"/>
            <a:tailEnd len="sm" w="sm" type="none"/>
          </a:ln>
        </p:spPr>
      </p:cxnSp>
      <p:sp>
        <p:nvSpPr>
          <p:cNvPr id="96" name="Google Shape;96;p25"/>
          <p:cNvSpPr/>
          <p:nvPr/>
        </p:nvSpPr>
        <p:spPr>
          <a:xfrm>
            <a:off x="6096000" y="0"/>
            <a:ext cx="6096000" cy="6858000"/>
          </a:xfrm>
          <a:prstGeom prst="rect">
            <a:avLst/>
          </a:prstGeom>
          <a:gradFill>
            <a:gsLst>
              <a:gs pos="0">
                <a:srgbClr val="4890B2"/>
              </a:gs>
              <a:gs pos="46000">
                <a:srgbClr val="14597A"/>
              </a:gs>
              <a:gs pos="100000">
                <a:srgbClr val="0A2E40"/>
              </a:gs>
            </a:gsLst>
            <a:path path="circle">
              <a:fillToRect b="100%" l="100%"/>
            </a:path>
            <a:tileRect r="-100%" t="-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a:solidFill>
                <a:schemeClr val="lt1"/>
              </a:solidFill>
              <a:latin typeface="Trebuchet MS"/>
              <a:ea typeface="Trebuchet MS"/>
              <a:cs typeface="Trebuchet MS"/>
              <a:sym typeface="Trebuchet MS"/>
            </a:endParaRPr>
          </a:p>
        </p:txBody>
      </p:sp>
      <p:cxnSp>
        <p:nvCxnSpPr>
          <p:cNvPr id="97" name="Google Shape;97;p25"/>
          <p:cNvCxnSpPr/>
          <p:nvPr/>
        </p:nvCxnSpPr>
        <p:spPr>
          <a:xfrm rot="10800000">
            <a:off x="6096000" y="6636056"/>
            <a:ext cx="4586519" cy="0"/>
          </a:xfrm>
          <a:prstGeom prst="straightConnector1">
            <a:avLst/>
          </a:prstGeom>
          <a:noFill/>
          <a:ln cap="flat" cmpd="sng" w="127000">
            <a:solidFill>
              <a:schemeClr val="lt1"/>
            </a:solidFill>
            <a:prstDash val="solid"/>
            <a:miter lim="800000"/>
            <a:headEnd len="sm" w="sm" type="none"/>
            <a:tailEnd len="sm" w="sm" type="none"/>
          </a:ln>
        </p:spPr>
      </p:cxnSp>
      <p:cxnSp>
        <p:nvCxnSpPr>
          <p:cNvPr id="98" name="Google Shape;98;p25"/>
          <p:cNvCxnSpPr/>
          <p:nvPr/>
        </p:nvCxnSpPr>
        <p:spPr>
          <a:xfrm rot="10800000">
            <a:off x="11353800" y="6636056"/>
            <a:ext cx="838201" cy="0"/>
          </a:xfrm>
          <a:prstGeom prst="straightConnector1">
            <a:avLst/>
          </a:prstGeom>
          <a:noFill/>
          <a:ln cap="flat" cmpd="sng" w="127000">
            <a:solidFill>
              <a:schemeClr val="lt1"/>
            </a:solidFill>
            <a:prstDash val="solid"/>
            <a:miter lim="800000"/>
            <a:headEnd len="sm" w="sm" type="none"/>
            <a:tailEnd len="sm" w="sm" type="none"/>
          </a:ln>
        </p:spPr>
      </p:cxnSp>
      <p:sp>
        <p:nvSpPr>
          <p:cNvPr id="99" name="Google Shape;99;p25"/>
          <p:cNvSpPr txBox="1"/>
          <p:nvPr/>
        </p:nvSpPr>
        <p:spPr>
          <a:xfrm>
            <a:off x="10724296" y="6463279"/>
            <a:ext cx="629504"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fld id="{00000000-1234-1234-1234-123412341234}" type="slidenum">
              <a:rPr b="1" lang="en-US" sz="1800">
                <a:solidFill>
                  <a:schemeClr val="lt1"/>
                </a:solidFill>
                <a:latin typeface="Trebuchet MS"/>
                <a:ea typeface="Trebuchet MS"/>
                <a:cs typeface="Trebuchet MS"/>
                <a:sym typeface="Trebuchet MS"/>
              </a:rPr>
              <a:t>‹#›</a:t>
            </a:fld>
            <a:endParaRPr b="1" sz="1600">
              <a:solidFill>
                <a:schemeClr val="lt1"/>
              </a:solidFill>
              <a:latin typeface="Trebuchet MS"/>
              <a:ea typeface="Trebuchet MS"/>
              <a:cs typeface="Trebuchet MS"/>
              <a:sym typeface="Trebuchet MS"/>
            </a:endParaRPr>
          </a:p>
        </p:txBody>
      </p:sp>
      <p:sp>
        <p:nvSpPr>
          <p:cNvPr id="100" name="Google Shape;100;p25"/>
          <p:cNvSpPr/>
          <p:nvPr>
            <p:ph idx="2" type="pic"/>
          </p:nvPr>
        </p:nvSpPr>
        <p:spPr>
          <a:xfrm>
            <a:off x="228600" y="6004104"/>
            <a:ext cx="685800" cy="685800"/>
          </a:xfrm>
          <a:prstGeom prst="rect">
            <a:avLst/>
          </a:prstGeom>
          <a:blipFill rotWithShape="1">
            <a:blip r:embed="rId2">
              <a:alphaModFix/>
            </a:blip>
            <a:stretch>
              <a:fillRect b="0" l="0" r="0" t="0"/>
            </a:stretch>
          </a:blipFill>
          <a:ln>
            <a:noFill/>
          </a:ln>
        </p:spPr>
        <p:txBody>
          <a:bodyPr anchorCtr="0" anchor="t" bIns="45700" lIns="91425" spcFirstLastPara="1" rIns="91425" wrap="square" tIns="45700">
            <a:normAutofit/>
          </a:bodyPr>
          <a:lstStyle>
            <a:lvl1pPr lvl="0" marR="0" rtl="0" algn="ctr">
              <a:lnSpc>
                <a:spcPct val="90000"/>
              </a:lnSpc>
              <a:spcBef>
                <a:spcPts val="1000"/>
              </a:spcBef>
              <a:spcAft>
                <a:spcPts val="0"/>
              </a:spcAft>
              <a:buClr>
                <a:schemeClr val="lt1"/>
              </a:buClr>
              <a:buSzPts val="1000"/>
              <a:buFont typeface="Arial"/>
              <a:buNone/>
              <a:defRPr b="0" i="0" sz="1000" u="none" cap="none" strike="noStrike">
                <a:solidFill>
                  <a:schemeClr val="lt1"/>
                </a:solidFill>
                <a:latin typeface="Trebuchet MS"/>
                <a:ea typeface="Trebuchet MS"/>
                <a:cs typeface="Trebuchet MS"/>
                <a:sym typeface="Trebuchet MS"/>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Trebuchet MS"/>
                <a:ea typeface="Trebuchet MS"/>
                <a:cs typeface="Trebuchet MS"/>
                <a:sym typeface="Trebuchet MS"/>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9pPr>
          </a:lstStyle>
          <a:p/>
        </p:txBody>
      </p:sp>
      <p:pic>
        <p:nvPicPr>
          <p:cNvPr id="101" name="Google Shape;101;p25"/>
          <p:cNvPicPr preferRelativeResize="0"/>
          <p:nvPr/>
        </p:nvPicPr>
        <p:blipFill rotWithShape="1">
          <a:blip r:embed="rId3">
            <a:alphaModFix/>
          </a:blip>
          <a:srcRect b="0" l="0" r="0" t="0"/>
          <a:stretch/>
        </p:blipFill>
        <p:spPr>
          <a:xfrm>
            <a:off x="10748351" y="228600"/>
            <a:ext cx="1217257" cy="914399"/>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Image &amp; Icon">
  <p:cSld name="2_Image &amp; Icon">
    <p:spTree>
      <p:nvGrpSpPr>
        <p:cNvPr id="102" name="Shape 102"/>
        <p:cNvGrpSpPr/>
        <p:nvPr/>
      </p:nvGrpSpPr>
      <p:grpSpPr>
        <a:xfrm>
          <a:off x="0" y="0"/>
          <a:ext cx="0" cy="0"/>
          <a:chOff x="0" y="0"/>
          <a:chExt cx="0" cy="0"/>
        </a:xfrm>
      </p:grpSpPr>
      <p:sp>
        <p:nvSpPr>
          <p:cNvPr id="103" name="Google Shape;103;p26"/>
          <p:cNvSpPr/>
          <p:nvPr/>
        </p:nvSpPr>
        <p:spPr>
          <a:xfrm>
            <a:off x="0" y="0"/>
            <a:ext cx="12192000" cy="3701146"/>
          </a:xfrm>
          <a:prstGeom prst="rect">
            <a:avLst/>
          </a:prstGeom>
          <a:gradFill>
            <a:gsLst>
              <a:gs pos="0">
                <a:srgbClr val="1FA9D5"/>
              </a:gs>
              <a:gs pos="25000">
                <a:srgbClr val="1FA9D5"/>
              </a:gs>
              <a:gs pos="62500">
                <a:srgbClr val="1B8EB7"/>
              </a:gs>
              <a:gs pos="81250">
                <a:srgbClr val="1980A8"/>
              </a:gs>
              <a:gs pos="90625">
                <a:srgbClr val="1879A0"/>
              </a:gs>
              <a:gs pos="95312">
                <a:srgbClr val="17769C"/>
              </a:gs>
              <a:gs pos="97656">
                <a:srgbClr val="17749A"/>
              </a:gs>
              <a:gs pos="98828">
                <a:srgbClr val="177399"/>
              </a:gs>
              <a:gs pos="99414">
                <a:srgbClr val="177399"/>
              </a:gs>
              <a:gs pos="99707">
                <a:srgbClr val="177399"/>
              </a:gs>
              <a:gs pos="100000">
                <a:srgbClr val="167298"/>
              </a:gs>
            </a:gsLst>
            <a:lin ang="1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a:solidFill>
                <a:schemeClr val="lt1"/>
              </a:solidFill>
              <a:latin typeface="Trebuchet MS"/>
              <a:ea typeface="Trebuchet MS"/>
              <a:cs typeface="Trebuchet MS"/>
              <a:sym typeface="Trebuchet MS"/>
            </a:endParaRPr>
          </a:p>
        </p:txBody>
      </p:sp>
      <p:sp>
        <p:nvSpPr>
          <p:cNvPr id="104" name="Google Shape;104;p26"/>
          <p:cNvSpPr/>
          <p:nvPr>
            <p:ph idx="2" type="pic"/>
          </p:nvPr>
        </p:nvSpPr>
        <p:spPr>
          <a:xfrm>
            <a:off x="228600" y="6004104"/>
            <a:ext cx="685800" cy="685800"/>
          </a:xfrm>
          <a:prstGeom prst="rect">
            <a:avLst/>
          </a:prstGeom>
          <a:blipFill rotWithShape="1">
            <a:blip r:embed="rId2">
              <a:alphaModFix/>
            </a:blip>
            <a:stretch>
              <a:fillRect b="0" l="0" r="0" t="0"/>
            </a:stretch>
          </a:blipFill>
          <a:ln>
            <a:noFill/>
          </a:ln>
        </p:spPr>
        <p:txBody>
          <a:bodyPr anchorCtr="0" anchor="t" bIns="45700" lIns="91425" spcFirstLastPara="1" rIns="91425" wrap="square" tIns="45700">
            <a:normAutofit/>
          </a:bodyPr>
          <a:lstStyle>
            <a:lvl1pPr lvl="0" marR="0" rtl="0" algn="ctr">
              <a:lnSpc>
                <a:spcPct val="90000"/>
              </a:lnSpc>
              <a:spcBef>
                <a:spcPts val="1000"/>
              </a:spcBef>
              <a:spcAft>
                <a:spcPts val="0"/>
              </a:spcAft>
              <a:buClr>
                <a:schemeClr val="lt1"/>
              </a:buClr>
              <a:buSzPts val="1000"/>
              <a:buFont typeface="Arial"/>
              <a:buNone/>
              <a:defRPr b="0" i="0" sz="1000" u="none" cap="none" strike="noStrike">
                <a:solidFill>
                  <a:schemeClr val="lt1"/>
                </a:solidFill>
                <a:latin typeface="Trebuchet MS"/>
                <a:ea typeface="Trebuchet MS"/>
                <a:cs typeface="Trebuchet MS"/>
                <a:sym typeface="Trebuchet MS"/>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Trebuchet MS"/>
                <a:ea typeface="Trebuchet MS"/>
                <a:cs typeface="Trebuchet MS"/>
                <a:sym typeface="Trebuchet MS"/>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9pPr>
          </a:lstStyle>
          <a:p/>
        </p:txBody>
      </p:sp>
      <p:pic>
        <p:nvPicPr>
          <p:cNvPr id="105" name="Google Shape;105;p26"/>
          <p:cNvPicPr preferRelativeResize="0"/>
          <p:nvPr/>
        </p:nvPicPr>
        <p:blipFill rotWithShape="1">
          <a:blip r:embed="rId3">
            <a:alphaModFix/>
          </a:blip>
          <a:srcRect b="0" l="0" r="0" t="0"/>
          <a:stretch/>
        </p:blipFill>
        <p:spPr>
          <a:xfrm>
            <a:off x="10748351" y="228600"/>
            <a:ext cx="1217257" cy="91439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bg>
      <p:bgPr>
        <a:gradFill>
          <a:gsLst>
            <a:gs pos="0">
              <a:srgbClr val="69C8EC"/>
            </a:gs>
            <a:gs pos="46000">
              <a:srgbClr val="23ADE2"/>
            </a:gs>
            <a:gs pos="100000">
              <a:srgbClr val="116485"/>
            </a:gs>
          </a:gsLst>
          <a:lin ang="8100000" scaled="0"/>
        </a:gradFill>
      </p:bgPr>
    </p:bg>
    <p:spTree>
      <p:nvGrpSpPr>
        <p:cNvPr id="26" name="Shape 26"/>
        <p:cNvGrpSpPr/>
        <p:nvPr/>
      </p:nvGrpSpPr>
      <p:grpSpPr>
        <a:xfrm>
          <a:off x="0" y="0"/>
          <a:ext cx="0" cy="0"/>
          <a:chOff x="0" y="0"/>
          <a:chExt cx="0" cy="0"/>
        </a:xfrm>
      </p:grpSpPr>
      <p:sp>
        <p:nvSpPr>
          <p:cNvPr id="27" name="Google Shape;27;p14"/>
          <p:cNvSpPr txBox="1"/>
          <p:nvPr>
            <p:ph type="ctrTitle"/>
          </p:nvPr>
        </p:nvSpPr>
        <p:spPr>
          <a:xfrm>
            <a:off x="682166" y="1563914"/>
            <a:ext cx="9144000" cy="285194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6600"/>
              <a:buFont typeface="Trebuchet MS"/>
              <a:buNone/>
              <a:defRPr sz="6600">
                <a:solidFill>
                  <a:schemeClr val="lt1"/>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14"/>
          <p:cNvSpPr txBox="1"/>
          <p:nvPr>
            <p:ph idx="1" type="subTitle"/>
          </p:nvPr>
        </p:nvSpPr>
        <p:spPr>
          <a:xfrm>
            <a:off x="682166" y="4553178"/>
            <a:ext cx="9144000" cy="1655762"/>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lt1"/>
              </a:buClr>
              <a:buSzPts val="2000"/>
              <a:buNone/>
              <a:defRPr sz="2000">
                <a:solidFill>
                  <a:schemeClr val="lt1"/>
                </a:solidFill>
                <a:latin typeface="Trebuchet MS"/>
                <a:ea typeface="Trebuchet MS"/>
                <a:cs typeface="Trebuchet MS"/>
                <a:sym typeface="Trebuchet MS"/>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cxnSp>
        <p:nvCxnSpPr>
          <p:cNvPr id="29" name="Google Shape;29;p14"/>
          <p:cNvCxnSpPr/>
          <p:nvPr/>
        </p:nvCxnSpPr>
        <p:spPr>
          <a:xfrm rot="10800000">
            <a:off x="4038600" y="753835"/>
            <a:ext cx="6510130" cy="0"/>
          </a:xfrm>
          <a:prstGeom prst="straightConnector1">
            <a:avLst/>
          </a:prstGeom>
          <a:noFill/>
          <a:ln cap="flat" cmpd="sng" w="127000">
            <a:solidFill>
              <a:schemeClr val="lt1"/>
            </a:solidFill>
            <a:prstDash val="solid"/>
            <a:miter lim="800000"/>
            <a:headEnd len="sm" w="sm" type="none"/>
            <a:tailEnd len="sm" w="sm" type="none"/>
          </a:ln>
        </p:spPr>
      </p:cxnSp>
      <p:cxnSp>
        <p:nvCxnSpPr>
          <p:cNvPr id="30" name="Google Shape;30;p14"/>
          <p:cNvCxnSpPr/>
          <p:nvPr/>
        </p:nvCxnSpPr>
        <p:spPr>
          <a:xfrm rot="10800000">
            <a:off x="0" y="753835"/>
            <a:ext cx="508000" cy="0"/>
          </a:xfrm>
          <a:prstGeom prst="straightConnector1">
            <a:avLst/>
          </a:prstGeom>
          <a:noFill/>
          <a:ln cap="flat" cmpd="sng" w="127000">
            <a:solidFill>
              <a:schemeClr val="lt1"/>
            </a:solidFill>
            <a:prstDash val="solid"/>
            <a:miter lim="800000"/>
            <a:headEnd len="sm" w="sm" type="none"/>
            <a:tailEnd len="sm" w="sm" type="none"/>
          </a:ln>
        </p:spPr>
      </p:cxnSp>
      <p:sp>
        <p:nvSpPr>
          <p:cNvPr id="31" name="Google Shape;31;p14"/>
          <p:cNvSpPr txBox="1"/>
          <p:nvPr>
            <p:ph idx="2" type="body"/>
          </p:nvPr>
        </p:nvSpPr>
        <p:spPr>
          <a:xfrm>
            <a:off x="682619" y="333375"/>
            <a:ext cx="3355981" cy="900113"/>
          </a:xfrm>
          <a:prstGeom prst="rect">
            <a:avLst/>
          </a:prstGeom>
          <a:noFill/>
          <a:ln>
            <a:noFill/>
          </a:ln>
        </p:spPr>
        <p:txBody>
          <a:bodyPr anchorCtr="0" anchor="ctr" bIns="45700" lIns="91425" spcFirstLastPara="1" rIns="91425" wrap="square" tIns="45700">
            <a:normAutofit/>
          </a:bodyPr>
          <a:lstStyle>
            <a:lvl1pPr indent="-228600" lvl="0" marL="457200" algn="l">
              <a:lnSpc>
                <a:spcPct val="50000"/>
              </a:lnSpc>
              <a:spcBef>
                <a:spcPts val="1000"/>
              </a:spcBef>
              <a:spcAft>
                <a:spcPts val="0"/>
              </a:spcAft>
              <a:buClr>
                <a:schemeClr val="lt1"/>
              </a:buClr>
              <a:buSzPts val="2000"/>
              <a:buNone/>
              <a:defRPr sz="2000">
                <a:solidFill>
                  <a:schemeClr val="lt1"/>
                </a:solidFill>
                <a:latin typeface="Trebuchet MS"/>
                <a:ea typeface="Trebuchet MS"/>
                <a:cs typeface="Trebuchet MS"/>
                <a:sym typeface="Trebuchet M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14"/>
          <p:cNvSpPr/>
          <p:nvPr>
            <p:ph idx="3" type="pic"/>
          </p:nvPr>
        </p:nvSpPr>
        <p:spPr>
          <a:xfrm>
            <a:off x="228600" y="6004104"/>
            <a:ext cx="685800" cy="685800"/>
          </a:xfrm>
          <a:prstGeom prst="rect">
            <a:avLst/>
          </a:prstGeom>
          <a:blipFill rotWithShape="1">
            <a:blip r:embed="rId2">
              <a:alphaModFix/>
            </a:blip>
            <a:stretch>
              <a:fillRect b="0" l="0" r="0" t="0"/>
            </a:stretch>
          </a:blipFill>
          <a:ln>
            <a:noFill/>
          </a:ln>
        </p:spPr>
        <p:txBody>
          <a:bodyPr anchorCtr="0" anchor="t" bIns="45700" lIns="91425" spcFirstLastPara="1" rIns="91425" wrap="square" tIns="45700">
            <a:normAutofit/>
          </a:bodyPr>
          <a:lstStyle>
            <a:lvl1pPr lvl="0" marR="0" rtl="0" algn="ctr">
              <a:lnSpc>
                <a:spcPct val="90000"/>
              </a:lnSpc>
              <a:spcBef>
                <a:spcPts val="1000"/>
              </a:spcBef>
              <a:spcAft>
                <a:spcPts val="0"/>
              </a:spcAft>
              <a:buClr>
                <a:schemeClr val="lt1"/>
              </a:buClr>
              <a:buSzPts val="1000"/>
              <a:buFont typeface="Arial"/>
              <a:buNone/>
              <a:defRPr b="0" i="0" sz="1000" u="none" cap="none" strike="noStrike">
                <a:solidFill>
                  <a:schemeClr val="lt1"/>
                </a:solidFill>
                <a:latin typeface="Trebuchet MS"/>
                <a:ea typeface="Trebuchet MS"/>
                <a:cs typeface="Trebuchet MS"/>
                <a:sym typeface="Trebuchet MS"/>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Trebuchet MS"/>
                <a:ea typeface="Trebuchet MS"/>
                <a:cs typeface="Trebuchet MS"/>
                <a:sym typeface="Trebuchet MS"/>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9pPr>
          </a:lstStyle>
          <a:p/>
        </p:txBody>
      </p:sp>
      <p:sp>
        <p:nvSpPr>
          <p:cNvPr id="33" name="Google Shape;33;p14"/>
          <p:cNvSpPr txBox="1"/>
          <p:nvPr/>
        </p:nvSpPr>
        <p:spPr>
          <a:xfrm>
            <a:off x="10724296" y="6414539"/>
            <a:ext cx="629504"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fld id="{00000000-1234-1234-1234-123412341234}" type="slidenum">
              <a:rPr b="1" i="0" lang="en-US" sz="1800" u="none" cap="none" strike="noStrike">
                <a:solidFill>
                  <a:schemeClr val="lt2"/>
                </a:solidFill>
                <a:latin typeface="Trebuchet MS"/>
                <a:ea typeface="Trebuchet MS"/>
                <a:cs typeface="Trebuchet MS"/>
                <a:sym typeface="Trebuchet MS"/>
              </a:rPr>
              <a:t>‹#›</a:t>
            </a:fld>
            <a:endParaRPr b="1" i="0" sz="1600" u="none" cap="none" strike="noStrike">
              <a:solidFill>
                <a:schemeClr val="lt2"/>
              </a:solidFill>
              <a:latin typeface="Trebuchet MS"/>
              <a:ea typeface="Trebuchet MS"/>
              <a:cs typeface="Trebuchet MS"/>
              <a:sym typeface="Trebuchet MS"/>
            </a:endParaRPr>
          </a:p>
        </p:txBody>
      </p:sp>
      <p:pic>
        <p:nvPicPr>
          <p:cNvPr id="34" name="Google Shape;34;p14"/>
          <p:cNvPicPr preferRelativeResize="0"/>
          <p:nvPr/>
        </p:nvPicPr>
        <p:blipFill rotWithShape="1">
          <a:blip r:embed="rId3">
            <a:alphaModFix/>
          </a:blip>
          <a:srcRect b="0" l="0" r="0" t="0"/>
          <a:stretch/>
        </p:blipFill>
        <p:spPr>
          <a:xfrm>
            <a:off x="10748351" y="228600"/>
            <a:ext cx="1217257" cy="914399"/>
          </a:xfrm>
          <a:prstGeom prst="rect">
            <a:avLst/>
          </a:prstGeom>
          <a:noFill/>
          <a:ln>
            <a:noFill/>
          </a:ln>
        </p:spPr>
      </p:pic>
      <p:cxnSp>
        <p:nvCxnSpPr>
          <p:cNvPr id="35" name="Google Shape;35;p14"/>
          <p:cNvCxnSpPr/>
          <p:nvPr/>
        </p:nvCxnSpPr>
        <p:spPr>
          <a:xfrm rot="10800000">
            <a:off x="70136" y="753835"/>
            <a:ext cx="612030" cy="0"/>
          </a:xfrm>
          <a:prstGeom prst="straightConnector1">
            <a:avLst/>
          </a:prstGeom>
          <a:noFill/>
          <a:ln cap="flat" cmpd="sng" w="127000">
            <a:solidFill>
              <a:schemeClr val="lt1"/>
            </a:solidFill>
            <a:prstDash val="solid"/>
            <a:miter lim="800000"/>
            <a:headEnd len="sm" w="sm" type="none"/>
            <a:tailEnd len="sm" w="sm" type="none"/>
          </a:ln>
        </p:spPr>
      </p:cxnSp>
      <p:cxnSp>
        <p:nvCxnSpPr>
          <p:cNvPr id="36" name="Google Shape;36;p14"/>
          <p:cNvCxnSpPr/>
          <p:nvPr/>
        </p:nvCxnSpPr>
        <p:spPr>
          <a:xfrm rot="10800000">
            <a:off x="1205947" y="6629400"/>
            <a:ext cx="9464234" cy="0"/>
          </a:xfrm>
          <a:prstGeom prst="straightConnector1">
            <a:avLst/>
          </a:prstGeom>
          <a:noFill/>
          <a:ln cap="flat" cmpd="sng" w="127000">
            <a:solidFill>
              <a:schemeClr val="lt1"/>
            </a:solidFill>
            <a:prstDash val="solid"/>
            <a:miter lim="800000"/>
            <a:headEnd len="sm" w="sm" type="none"/>
            <a:tailEnd len="sm" w="sm" type="none"/>
          </a:ln>
        </p:spPr>
      </p:cxnSp>
      <p:cxnSp>
        <p:nvCxnSpPr>
          <p:cNvPr id="37" name="Google Shape;37;p14"/>
          <p:cNvCxnSpPr/>
          <p:nvPr/>
        </p:nvCxnSpPr>
        <p:spPr>
          <a:xfrm rot="10800000">
            <a:off x="11353799" y="6629400"/>
            <a:ext cx="838201" cy="0"/>
          </a:xfrm>
          <a:prstGeom prst="straightConnector1">
            <a:avLst/>
          </a:prstGeom>
          <a:noFill/>
          <a:ln cap="flat" cmpd="sng" w="127000">
            <a:solidFill>
              <a:schemeClr val="lt1"/>
            </a:solidFill>
            <a:prstDash val="solid"/>
            <a:miter lim="800000"/>
            <a:headEnd len="sm" w="sm" type="none"/>
            <a:tailEnd len="sm" w="sm"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Title Slide">
  <p:cSld name="7_Title Slide">
    <p:bg>
      <p:bgPr>
        <a:gradFill>
          <a:gsLst>
            <a:gs pos="0">
              <a:srgbClr val="25ACB8"/>
            </a:gs>
            <a:gs pos="100000">
              <a:srgbClr val="167298"/>
            </a:gs>
          </a:gsLst>
          <a:lin ang="7800000" scaled="0"/>
        </a:gradFill>
      </p:bgPr>
    </p:bg>
    <p:spTree>
      <p:nvGrpSpPr>
        <p:cNvPr id="38" name="Shape 38"/>
        <p:cNvGrpSpPr/>
        <p:nvPr/>
      </p:nvGrpSpPr>
      <p:grpSpPr>
        <a:xfrm>
          <a:off x="0" y="0"/>
          <a:ext cx="0" cy="0"/>
          <a:chOff x="0" y="0"/>
          <a:chExt cx="0" cy="0"/>
        </a:xfrm>
      </p:grpSpPr>
      <p:sp>
        <p:nvSpPr>
          <p:cNvPr id="39" name="Google Shape;39;p15"/>
          <p:cNvSpPr txBox="1"/>
          <p:nvPr>
            <p:ph type="ctrTitle"/>
          </p:nvPr>
        </p:nvSpPr>
        <p:spPr>
          <a:xfrm>
            <a:off x="5693223" y="1233384"/>
            <a:ext cx="5660577" cy="4088635"/>
          </a:xfrm>
          <a:prstGeom prst="rect">
            <a:avLst/>
          </a:prstGeom>
          <a:noFill/>
          <a:ln>
            <a:noFill/>
          </a:ln>
        </p:spPr>
        <p:txBody>
          <a:bodyPr anchorCtr="0" anchor="ctr" bIns="45700" lIns="91425" spcFirstLastPara="1" rIns="91425" wrap="square" tIns="45700">
            <a:normAutofit/>
          </a:bodyPr>
          <a:lstStyle>
            <a:lvl1pPr lvl="0" algn="r">
              <a:lnSpc>
                <a:spcPct val="90000"/>
              </a:lnSpc>
              <a:spcBef>
                <a:spcPts val="0"/>
              </a:spcBef>
              <a:spcAft>
                <a:spcPts val="0"/>
              </a:spcAft>
              <a:buClr>
                <a:schemeClr val="lt1"/>
              </a:buClr>
              <a:buSzPts val="5400"/>
              <a:buFont typeface="Trebuchet MS"/>
              <a:buNone/>
              <a:defRPr b="1" i="0" sz="5400">
                <a:solidFill>
                  <a:schemeClr val="lt1"/>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15"/>
          <p:cNvSpPr txBox="1"/>
          <p:nvPr>
            <p:ph idx="1" type="body"/>
          </p:nvPr>
        </p:nvSpPr>
        <p:spPr>
          <a:xfrm>
            <a:off x="682619" y="365321"/>
            <a:ext cx="4338638" cy="365126"/>
          </a:xfrm>
          <a:prstGeom prst="rect">
            <a:avLst/>
          </a:prstGeom>
          <a:noFill/>
          <a:ln>
            <a:noFill/>
          </a:ln>
        </p:spPr>
        <p:txBody>
          <a:bodyPr anchorCtr="0" anchor="ctr" bIns="45700" lIns="91425" spcFirstLastPara="1" rIns="91425" wrap="square" tIns="45700">
            <a:normAutofit/>
          </a:bodyPr>
          <a:lstStyle>
            <a:lvl1pPr indent="-228600" lvl="0" marL="457200" algn="l">
              <a:lnSpc>
                <a:spcPct val="50000"/>
              </a:lnSpc>
              <a:spcBef>
                <a:spcPts val="1000"/>
              </a:spcBef>
              <a:spcAft>
                <a:spcPts val="0"/>
              </a:spcAft>
              <a:buClr>
                <a:schemeClr val="lt1"/>
              </a:buClr>
              <a:buSzPts val="2000"/>
              <a:buNone/>
              <a:defRPr b="1" i="0" sz="2000">
                <a:solidFill>
                  <a:schemeClr val="lt1"/>
                </a:solidFill>
                <a:latin typeface="Trebuchet MS"/>
                <a:ea typeface="Trebuchet MS"/>
                <a:cs typeface="Trebuchet MS"/>
                <a:sym typeface="Trebuchet M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41" name="Google Shape;41;p15"/>
          <p:cNvCxnSpPr/>
          <p:nvPr/>
        </p:nvCxnSpPr>
        <p:spPr>
          <a:xfrm rot="10800000">
            <a:off x="2" y="524524"/>
            <a:ext cx="551541" cy="0"/>
          </a:xfrm>
          <a:prstGeom prst="straightConnector1">
            <a:avLst/>
          </a:prstGeom>
          <a:noFill/>
          <a:ln cap="flat" cmpd="sng" w="76200">
            <a:solidFill>
              <a:schemeClr val="lt1"/>
            </a:solidFill>
            <a:prstDash val="solid"/>
            <a:miter lim="800000"/>
            <a:headEnd len="sm" w="sm" type="none"/>
            <a:tailEnd len="sm" w="sm" type="none"/>
          </a:ln>
        </p:spPr>
      </p:cxnSp>
      <p:cxnSp>
        <p:nvCxnSpPr>
          <p:cNvPr id="42" name="Google Shape;42;p15"/>
          <p:cNvCxnSpPr/>
          <p:nvPr/>
        </p:nvCxnSpPr>
        <p:spPr>
          <a:xfrm rot="10800000">
            <a:off x="0" y="4517240"/>
            <a:ext cx="6879765" cy="0"/>
          </a:xfrm>
          <a:prstGeom prst="straightConnector1">
            <a:avLst/>
          </a:prstGeom>
          <a:noFill/>
          <a:ln cap="flat" cmpd="sng" w="127000">
            <a:solidFill>
              <a:schemeClr val="lt1"/>
            </a:solidFill>
            <a:prstDash val="solid"/>
            <a:miter lim="800000"/>
            <a:headEnd len="sm" w="sm" type="none"/>
            <a:tailEnd len="sm" w="sm" type="none"/>
          </a:ln>
        </p:spPr>
      </p:cxnSp>
      <p:sp>
        <p:nvSpPr>
          <p:cNvPr id="43" name="Google Shape;43;p15"/>
          <p:cNvSpPr/>
          <p:nvPr>
            <p:ph idx="2" type="pic"/>
          </p:nvPr>
        </p:nvSpPr>
        <p:spPr>
          <a:xfrm>
            <a:off x="228600" y="6004104"/>
            <a:ext cx="685800" cy="685800"/>
          </a:xfrm>
          <a:prstGeom prst="rect">
            <a:avLst/>
          </a:prstGeom>
          <a:blipFill rotWithShape="1">
            <a:blip r:embed="rId2">
              <a:alphaModFix/>
            </a:blip>
            <a:stretch>
              <a:fillRect b="0" l="0" r="0" t="0"/>
            </a:stretch>
          </a:blipFill>
          <a:ln>
            <a:noFill/>
          </a:ln>
        </p:spPr>
        <p:txBody>
          <a:bodyPr anchorCtr="0" anchor="t" bIns="45700" lIns="91425" spcFirstLastPara="1" rIns="91425" wrap="square" tIns="45700">
            <a:normAutofit/>
          </a:bodyPr>
          <a:lstStyle>
            <a:lvl1pPr lvl="0" marR="0" rtl="0" algn="ctr">
              <a:lnSpc>
                <a:spcPct val="90000"/>
              </a:lnSpc>
              <a:spcBef>
                <a:spcPts val="1000"/>
              </a:spcBef>
              <a:spcAft>
                <a:spcPts val="0"/>
              </a:spcAft>
              <a:buClr>
                <a:schemeClr val="lt1"/>
              </a:buClr>
              <a:buSzPts val="1000"/>
              <a:buFont typeface="Arial"/>
              <a:buNone/>
              <a:defRPr b="0" i="0" sz="1000" u="none" cap="none" strike="noStrike">
                <a:solidFill>
                  <a:schemeClr val="lt1"/>
                </a:solidFill>
                <a:latin typeface="Trebuchet MS"/>
                <a:ea typeface="Trebuchet MS"/>
                <a:cs typeface="Trebuchet MS"/>
                <a:sym typeface="Trebuchet MS"/>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Trebuchet MS"/>
                <a:ea typeface="Trebuchet MS"/>
                <a:cs typeface="Trebuchet MS"/>
                <a:sym typeface="Trebuchet MS"/>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9pPr>
          </a:lstStyle>
          <a:p/>
        </p:txBody>
      </p:sp>
      <p:sp>
        <p:nvSpPr>
          <p:cNvPr id="44" name="Google Shape;44;p15"/>
          <p:cNvSpPr txBox="1"/>
          <p:nvPr/>
        </p:nvSpPr>
        <p:spPr>
          <a:xfrm>
            <a:off x="10724296" y="6414539"/>
            <a:ext cx="629504"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fld id="{00000000-1234-1234-1234-123412341234}" type="slidenum">
              <a:rPr b="1" i="0" lang="en-US" sz="1800" u="none" cap="none" strike="noStrike">
                <a:solidFill>
                  <a:schemeClr val="lt2"/>
                </a:solidFill>
                <a:latin typeface="Trebuchet MS"/>
                <a:ea typeface="Trebuchet MS"/>
                <a:cs typeface="Trebuchet MS"/>
                <a:sym typeface="Trebuchet MS"/>
              </a:rPr>
              <a:t>‹#›</a:t>
            </a:fld>
            <a:endParaRPr b="1" i="0" sz="1600" u="none" cap="none" strike="noStrike">
              <a:solidFill>
                <a:schemeClr val="lt2"/>
              </a:solidFill>
              <a:latin typeface="Trebuchet MS"/>
              <a:ea typeface="Trebuchet MS"/>
              <a:cs typeface="Trebuchet MS"/>
              <a:sym typeface="Trebuchet MS"/>
            </a:endParaRPr>
          </a:p>
        </p:txBody>
      </p:sp>
      <p:pic>
        <p:nvPicPr>
          <p:cNvPr id="45" name="Google Shape;45;p15"/>
          <p:cNvPicPr preferRelativeResize="0"/>
          <p:nvPr/>
        </p:nvPicPr>
        <p:blipFill rotWithShape="1">
          <a:blip r:embed="rId3">
            <a:alphaModFix/>
          </a:blip>
          <a:srcRect b="0" l="0" r="0" t="0"/>
          <a:stretch/>
        </p:blipFill>
        <p:spPr>
          <a:xfrm>
            <a:off x="10748351" y="228600"/>
            <a:ext cx="1217257" cy="914399"/>
          </a:xfrm>
          <a:prstGeom prst="rect">
            <a:avLst/>
          </a:prstGeom>
          <a:noFill/>
          <a:ln>
            <a:noFill/>
          </a:ln>
        </p:spPr>
      </p:pic>
      <p:sp>
        <p:nvSpPr>
          <p:cNvPr id="46" name="Google Shape;46;p15"/>
          <p:cNvSpPr txBox="1"/>
          <p:nvPr/>
        </p:nvSpPr>
        <p:spPr>
          <a:xfrm>
            <a:off x="10724296" y="6414539"/>
            <a:ext cx="629504"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fld id="{00000000-1234-1234-1234-123412341234}" type="slidenum">
              <a:rPr b="1" i="0" lang="en-US" sz="1800" u="none" cap="none" strike="noStrike">
                <a:solidFill>
                  <a:schemeClr val="lt2"/>
                </a:solidFill>
                <a:latin typeface="Trebuchet MS"/>
                <a:ea typeface="Trebuchet MS"/>
                <a:cs typeface="Trebuchet MS"/>
                <a:sym typeface="Trebuchet MS"/>
              </a:rPr>
              <a:t>‹#›</a:t>
            </a:fld>
            <a:endParaRPr b="1" i="0" sz="1600" u="none" cap="none" strike="noStrike">
              <a:solidFill>
                <a:schemeClr val="lt2"/>
              </a:solidFill>
              <a:latin typeface="Trebuchet MS"/>
              <a:ea typeface="Trebuchet MS"/>
              <a:cs typeface="Trebuchet MS"/>
              <a:sym typeface="Trebuchet MS"/>
            </a:endParaRPr>
          </a:p>
        </p:txBody>
      </p:sp>
      <p:cxnSp>
        <p:nvCxnSpPr>
          <p:cNvPr id="47" name="Google Shape;47;p15"/>
          <p:cNvCxnSpPr/>
          <p:nvPr/>
        </p:nvCxnSpPr>
        <p:spPr>
          <a:xfrm rot="10800000">
            <a:off x="1205947" y="6629400"/>
            <a:ext cx="9464234" cy="0"/>
          </a:xfrm>
          <a:prstGeom prst="straightConnector1">
            <a:avLst/>
          </a:prstGeom>
          <a:noFill/>
          <a:ln cap="flat" cmpd="sng" w="127000">
            <a:solidFill>
              <a:schemeClr val="lt1"/>
            </a:solidFill>
            <a:prstDash val="solid"/>
            <a:miter lim="800000"/>
            <a:headEnd len="sm" w="sm" type="none"/>
            <a:tailEnd len="sm" w="sm" type="none"/>
          </a:ln>
        </p:spPr>
      </p:cxnSp>
      <p:cxnSp>
        <p:nvCxnSpPr>
          <p:cNvPr id="48" name="Google Shape;48;p15"/>
          <p:cNvCxnSpPr/>
          <p:nvPr/>
        </p:nvCxnSpPr>
        <p:spPr>
          <a:xfrm rot="10800000">
            <a:off x="11353799" y="6629400"/>
            <a:ext cx="838201" cy="0"/>
          </a:xfrm>
          <a:prstGeom prst="straightConnector1">
            <a:avLst/>
          </a:prstGeom>
          <a:noFill/>
          <a:ln cap="flat" cmpd="sng" w="127000">
            <a:solidFill>
              <a:schemeClr val="lt1"/>
            </a:solidFill>
            <a:prstDash val="solid"/>
            <a:miter lim="800000"/>
            <a:headEnd len="sm" w="sm" type="none"/>
            <a:tailEnd len="sm" w="sm" type="none"/>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49" name="Shape 49"/>
        <p:cNvGrpSpPr/>
        <p:nvPr/>
      </p:nvGrpSpPr>
      <p:grpSpPr>
        <a:xfrm>
          <a:off x="0" y="0"/>
          <a:ext cx="0" cy="0"/>
          <a:chOff x="0" y="0"/>
          <a:chExt cx="0" cy="0"/>
        </a:xfrm>
      </p:grpSpPr>
      <p:sp>
        <p:nvSpPr>
          <p:cNvPr id="50" name="Google Shape;50;p16"/>
          <p:cNvSpPr txBox="1"/>
          <p:nvPr>
            <p:ph type="ctrTitle"/>
          </p:nvPr>
        </p:nvSpPr>
        <p:spPr>
          <a:xfrm>
            <a:off x="551543" y="2538754"/>
            <a:ext cx="5449997" cy="1754326"/>
          </a:xfrm>
          <a:prstGeom prst="rect">
            <a:avLst/>
          </a:prstGeom>
          <a:noFill/>
          <a:ln>
            <a:noFill/>
          </a:ln>
        </p:spPr>
        <p:txBody>
          <a:bodyPr anchorCtr="0" anchor="ctr" bIns="45700" lIns="91425" spcFirstLastPara="1" rIns="91425" wrap="square" tIns="45700">
            <a:spAutoFit/>
          </a:bodyPr>
          <a:lstStyle>
            <a:lvl1pPr lvl="0" algn="l">
              <a:lnSpc>
                <a:spcPct val="90000"/>
              </a:lnSpc>
              <a:spcBef>
                <a:spcPts val="0"/>
              </a:spcBef>
              <a:spcAft>
                <a:spcPts val="0"/>
              </a:spcAft>
              <a:buClr>
                <a:schemeClr val="accent1"/>
              </a:buClr>
              <a:buSzPts val="6000"/>
              <a:buFont typeface="Trebuchet MS"/>
              <a:buNone/>
              <a:defRPr b="1" sz="6000">
                <a:solidFill>
                  <a:schemeClr val="accent1"/>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16"/>
          <p:cNvSpPr txBox="1"/>
          <p:nvPr>
            <p:ph idx="1" type="subTitle"/>
          </p:nvPr>
        </p:nvSpPr>
        <p:spPr>
          <a:xfrm>
            <a:off x="6190462" y="0"/>
            <a:ext cx="5645825" cy="6858000"/>
          </a:xfrm>
          <a:prstGeom prst="rect">
            <a:avLst/>
          </a:prstGeom>
          <a:noFill/>
          <a:ln>
            <a:noFill/>
          </a:ln>
        </p:spPr>
        <p:txBody>
          <a:bodyPr anchorCtr="0" anchor="ctr" bIns="45700" lIns="91425" spcFirstLastPara="1" rIns="91425" wrap="square" tIns="45700">
            <a:noAutofit/>
          </a:bodyPr>
          <a:lstStyle>
            <a:lvl1pPr lvl="0" algn="l">
              <a:lnSpc>
                <a:spcPct val="150000"/>
              </a:lnSpc>
              <a:spcBef>
                <a:spcPts val="1000"/>
              </a:spcBef>
              <a:spcAft>
                <a:spcPts val="0"/>
              </a:spcAft>
              <a:buClr>
                <a:schemeClr val="dk1"/>
              </a:buClr>
              <a:buSzPts val="1800"/>
              <a:buNone/>
              <a:defRPr sz="1800">
                <a:solidFill>
                  <a:schemeClr val="dk1"/>
                </a:solidFill>
                <a:latin typeface="Trebuchet MS"/>
                <a:ea typeface="Trebuchet MS"/>
                <a:cs typeface="Trebuchet MS"/>
                <a:sym typeface="Trebuchet MS"/>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cxnSp>
        <p:nvCxnSpPr>
          <p:cNvPr id="52" name="Google Shape;52;p16"/>
          <p:cNvCxnSpPr/>
          <p:nvPr/>
        </p:nvCxnSpPr>
        <p:spPr>
          <a:xfrm rot="10800000">
            <a:off x="2" y="524524"/>
            <a:ext cx="551541" cy="0"/>
          </a:xfrm>
          <a:prstGeom prst="straightConnector1">
            <a:avLst/>
          </a:prstGeom>
          <a:noFill/>
          <a:ln cap="flat" cmpd="sng" w="76200">
            <a:solidFill>
              <a:schemeClr val="lt1"/>
            </a:solidFill>
            <a:prstDash val="solid"/>
            <a:miter lim="800000"/>
            <a:headEnd len="sm" w="sm" type="none"/>
            <a:tailEnd len="sm" w="sm" type="none"/>
          </a:ln>
        </p:spPr>
      </p:cxnSp>
      <p:sp>
        <p:nvSpPr>
          <p:cNvPr id="53" name="Google Shape;53;p16"/>
          <p:cNvSpPr/>
          <p:nvPr>
            <p:ph idx="2" type="pic"/>
          </p:nvPr>
        </p:nvSpPr>
        <p:spPr>
          <a:xfrm>
            <a:off x="228600" y="6004104"/>
            <a:ext cx="685800" cy="685800"/>
          </a:xfrm>
          <a:prstGeom prst="rect">
            <a:avLst/>
          </a:prstGeom>
          <a:blipFill rotWithShape="1">
            <a:blip r:embed="rId2">
              <a:alphaModFix/>
            </a:blip>
            <a:stretch>
              <a:fillRect b="0" l="0" r="0" t="0"/>
            </a:stretch>
          </a:blipFill>
          <a:ln>
            <a:noFill/>
          </a:ln>
        </p:spPr>
        <p:txBody>
          <a:bodyPr anchorCtr="0" anchor="t" bIns="45700" lIns="91425" spcFirstLastPara="1" rIns="91425" wrap="square" tIns="45700">
            <a:normAutofit/>
          </a:bodyPr>
          <a:lstStyle>
            <a:lvl1pPr lvl="0" marR="0" rtl="0" algn="ctr">
              <a:lnSpc>
                <a:spcPct val="90000"/>
              </a:lnSpc>
              <a:spcBef>
                <a:spcPts val="1000"/>
              </a:spcBef>
              <a:spcAft>
                <a:spcPts val="0"/>
              </a:spcAft>
              <a:buClr>
                <a:schemeClr val="lt1"/>
              </a:buClr>
              <a:buSzPts val="1000"/>
              <a:buFont typeface="Arial"/>
              <a:buNone/>
              <a:defRPr b="0" i="0" sz="1000" u="none" cap="none" strike="noStrike">
                <a:solidFill>
                  <a:schemeClr val="lt1"/>
                </a:solidFill>
                <a:latin typeface="Trebuchet MS"/>
                <a:ea typeface="Trebuchet MS"/>
                <a:cs typeface="Trebuchet MS"/>
                <a:sym typeface="Trebuchet MS"/>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Trebuchet MS"/>
                <a:ea typeface="Trebuchet MS"/>
                <a:cs typeface="Trebuchet MS"/>
                <a:sym typeface="Trebuchet MS"/>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9pPr>
          </a:lstStyle>
          <a:p/>
        </p:txBody>
      </p:sp>
      <p:pic>
        <p:nvPicPr>
          <p:cNvPr id="54" name="Google Shape;54;p16"/>
          <p:cNvPicPr preferRelativeResize="0"/>
          <p:nvPr/>
        </p:nvPicPr>
        <p:blipFill rotWithShape="1">
          <a:blip r:embed="rId3">
            <a:alphaModFix/>
          </a:blip>
          <a:srcRect b="0" l="0" r="0" t="0"/>
          <a:stretch/>
        </p:blipFill>
        <p:spPr>
          <a:xfrm>
            <a:off x="10748351" y="228600"/>
            <a:ext cx="1217257" cy="91439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55" name="Shape 55"/>
        <p:cNvGrpSpPr/>
        <p:nvPr/>
      </p:nvGrpSpPr>
      <p:grpSpPr>
        <a:xfrm>
          <a:off x="0" y="0"/>
          <a:ext cx="0" cy="0"/>
          <a:chOff x="0" y="0"/>
          <a:chExt cx="0" cy="0"/>
        </a:xfrm>
      </p:grpSpPr>
      <p:sp>
        <p:nvSpPr>
          <p:cNvPr id="56" name="Google Shape;56;p17"/>
          <p:cNvSpPr/>
          <p:nvPr/>
        </p:nvSpPr>
        <p:spPr>
          <a:xfrm>
            <a:off x="0" y="-1"/>
            <a:ext cx="12192000" cy="1143000"/>
          </a:xfrm>
          <a:prstGeom prst="rect">
            <a:avLst/>
          </a:prstGeom>
          <a:gradFill>
            <a:gsLst>
              <a:gs pos="0">
                <a:srgbClr val="387FA1"/>
              </a:gs>
              <a:gs pos="46000">
                <a:srgbClr val="14597A"/>
              </a:gs>
              <a:gs pos="100000">
                <a:srgbClr val="14597A"/>
              </a:gs>
            </a:gsLst>
            <a:lin ang="135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57" name="Google Shape;57;p17"/>
          <p:cNvSpPr txBox="1"/>
          <p:nvPr>
            <p:ph type="ctrTitle"/>
          </p:nvPr>
        </p:nvSpPr>
        <p:spPr>
          <a:xfrm>
            <a:off x="457200" y="365760"/>
            <a:ext cx="7287768" cy="553998"/>
          </a:xfrm>
          <a:prstGeom prst="rect">
            <a:avLst/>
          </a:prstGeom>
          <a:noFill/>
          <a:ln>
            <a:noFill/>
          </a:ln>
        </p:spPr>
        <p:txBody>
          <a:bodyPr anchorCtr="0" anchor="t" bIns="0" lIns="91425" spcFirstLastPara="1" rIns="91425" wrap="square" tIns="0">
            <a:spAutoFit/>
          </a:bodyPr>
          <a:lstStyle>
            <a:lvl1pPr lvl="0" algn="l">
              <a:lnSpc>
                <a:spcPct val="100000"/>
              </a:lnSpc>
              <a:spcBef>
                <a:spcPts val="0"/>
              </a:spcBef>
              <a:spcAft>
                <a:spcPts val="0"/>
              </a:spcAft>
              <a:buClr>
                <a:schemeClr val="lt1"/>
              </a:buClr>
              <a:buSzPts val="3600"/>
              <a:buFont typeface="Trebuchet MS"/>
              <a:buNone/>
              <a:defRPr b="1" sz="3600">
                <a:solidFill>
                  <a:schemeClr val="lt1"/>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 name="Google Shape;58;p17"/>
          <p:cNvSpPr txBox="1"/>
          <p:nvPr>
            <p:ph idx="1" type="subTitle"/>
          </p:nvPr>
        </p:nvSpPr>
        <p:spPr>
          <a:xfrm>
            <a:off x="457200" y="1371600"/>
            <a:ext cx="11284745" cy="4563506"/>
          </a:xfrm>
          <a:prstGeom prst="rect">
            <a:avLst/>
          </a:prstGeom>
          <a:noFill/>
          <a:ln>
            <a:noFill/>
          </a:ln>
        </p:spPr>
        <p:txBody>
          <a:bodyPr anchorCtr="0" anchor="t" bIns="45700" lIns="91425" spcFirstLastPara="1" rIns="91425" wrap="square" tIns="45700">
            <a:normAutofit/>
          </a:bodyPr>
          <a:lstStyle>
            <a:lvl1pPr lvl="0" algn="l">
              <a:lnSpc>
                <a:spcPct val="150000"/>
              </a:lnSpc>
              <a:spcBef>
                <a:spcPts val="1000"/>
              </a:spcBef>
              <a:spcAft>
                <a:spcPts val="0"/>
              </a:spcAft>
              <a:buClr>
                <a:schemeClr val="dk1"/>
              </a:buClr>
              <a:buSzPts val="1800"/>
              <a:buFont typeface="Arial"/>
              <a:buChar char="•"/>
              <a:defRPr sz="1800">
                <a:solidFill>
                  <a:schemeClr val="dk1"/>
                </a:solidFill>
                <a:latin typeface="Trebuchet MS"/>
                <a:ea typeface="Trebuchet MS"/>
                <a:cs typeface="Trebuchet MS"/>
                <a:sym typeface="Trebuchet MS"/>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cxnSp>
        <p:nvCxnSpPr>
          <p:cNvPr id="59" name="Google Shape;59;p17"/>
          <p:cNvCxnSpPr/>
          <p:nvPr/>
        </p:nvCxnSpPr>
        <p:spPr>
          <a:xfrm rot="10800000">
            <a:off x="3" y="524524"/>
            <a:ext cx="377368" cy="0"/>
          </a:xfrm>
          <a:prstGeom prst="straightConnector1">
            <a:avLst/>
          </a:prstGeom>
          <a:noFill/>
          <a:ln cap="flat" cmpd="sng" w="114300">
            <a:solidFill>
              <a:schemeClr val="lt1"/>
            </a:solidFill>
            <a:prstDash val="solid"/>
            <a:miter lim="800000"/>
            <a:headEnd len="sm" w="sm" type="none"/>
            <a:tailEnd len="sm" w="sm" type="none"/>
          </a:ln>
        </p:spPr>
      </p:cxnSp>
      <p:sp>
        <p:nvSpPr>
          <p:cNvPr id="60" name="Google Shape;60;p17"/>
          <p:cNvSpPr/>
          <p:nvPr>
            <p:ph idx="2" type="pic"/>
          </p:nvPr>
        </p:nvSpPr>
        <p:spPr>
          <a:xfrm>
            <a:off x="228600" y="6004104"/>
            <a:ext cx="685800" cy="685800"/>
          </a:xfrm>
          <a:prstGeom prst="rect">
            <a:avLst/>
          </a:prstGeom>
          <a:blipFill rotWithShape="1">
            <a:blip r:embed="rId2">
              <a:alphaModFix/>
            </a:blip>
            <a:stretch>
              <a:fillRect b="0" l="0" r="0" t="0"/>
            </a:stretch>
          </a:blipFill>
          <a:ln>
            <a:noFill/>
          </a:ln>
        </p:spPr>
        <p:txBody>
          <a:bodyPr anchorCtr="0" anchor="t" bIns="45700" lIns="91425" spcFirstLastPara="1" rIns="91425" wrap="square" tIns="45700">
            <a:normAutofit/>
          </a:bodyPr>
          <a:lstStyle>
            <a:lvl1pPr lvl="0" marR="0" rtl="0" algn="ctr">
              <a:lnSpc>
                <a:spcPct val="90000"/>
              </a:lnSpc>
              <a:spcBef>
                <a:spcPts val="1000"/>
              </a:spcBef>
              <a:spcAft>
                <a:spcPts val="0"/>
              </a:spcAft>
              <a:buClr>
                <a:schemeClr val="lt1"/>
              </a:buClr>
              <a:buSzPts val="1000"/>
              <a:buFont typeface="Arial"/>
              <a:buNone/>
              <a:defRPr b="0" i="0" sz="1000" u="none" cap="none" strike="noStrike">
                <a:solidFill>
                  <a:schemeClr val="lt1"/>
                </a:solidFill>
                <a:latin typeface="Trebuchet MS"/>
                <a:ea typeface="Trebuchet MS"/>
                <a:cs typeface="Trebuchet MS"/>
                <a:sym typeface="Trebuchet MS"/>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Trebuchet MS"/>
                <a:ea typeface="Trebuchet MS"/>
                <a:cs typeface="Trebuchet MS"/>
                <a:sym typeface="Trebuchet MS"/>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9pPr>
          </a:lstStyle>
          <a:p/>
        </p:txBody>
      </p:sp>
      <p:pic>
        <p:nvPicPr>
          <p:cNvPr id="61" name="Google Shape;61;p17"/>
          <p:cNvPicPr preferRelativeResize="0"/>
          <p:nvPr/>
        </p:nvPicPr>
        <p:blipFill rotWithShape="1">
          <a:blip r:embed="rId3">
            <a:alphaModFix/>
          </a:blip>
          <a:srcRect b="0" l="0" r="0" t="0"/>
          <a:stretch/>
        </p:blipFill>
        <p:spPr>
          <a:xfrm>
            <a:off x="10748351" y="228600"/>
            <a:ext cx="1217257" cy="914399"/>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7_Title and Content">
  <p:cSld name="27_Title and Content">
    <p:spTree>
      <p:nvGrpSpPr>
        <p:cNvPr id="62" name="Shape 62"/>
        <p:cNvGrpSpPr/>
        <p:nvPr/>
      </p:nvGrpSpPr>
      <p:grpSpPr>
        <a:xfrm>
          <a:off x="0" y="0"/>
          <a:ext cx="0" cy="0"/>
          <a:chOff x="0" y="0"/>
          <a:chExt cx="0" cy="0"/>
        </a:xfrm>
      </p:grpSpPr>
      <p:sp>
        <p:nvSpPr>
          <p:cNvPr id="63" name="Google Shape;63;p18"/>
          <p:cNvSpPr/>
          <p:nvPr>
            <p:ph idx="2" type="pic"/>
          </p:nvPr>
        </p:nvSpPr>
        <p:spPr>
          <a:xfrm>
            <a:off x="0" y="1371600"/>
            <a:ext cx="2975429" cy="3294063"/>
          </a:xfrm>
          <a:prstGeom prst="rect">
            <a:avLst/>
          </a:prstGeom>
          <a:solidFill>
            <a:schemeClr val="lt2"/>
          </a:solidFill>
          <a:ln>
            <a:noFill/>
          </a:ln>
        </p:spPr>
        <p:txBody>
          <a:bodyPr anchorCtr="1" anchor="ctr" bIns="45700" lIns="91425" spcFirstLastPara="1" rIns="91425" wrap="square" tIns="45700">
            <a:normAutofit/>
          </a:bodyPr>
          <a:lstStyle>
            <a:lvl1pPr lvl="0" marR="0" rtl="0" algn="ctr">
              <a:lnSpc>
                <a:spcPct val="90000"/>
              </a:lnSpc>
              <a:spcBef>
                <a:spcPts val="1000"/>
              </a:spcBef>
              <a:spcAft>
                <a:spcPts val="0"/>
              </a:spcAft>
              <a:buClr>
                <a:schemeClr val="dk1"/>
              </a:buClr>
              <a:buSzPts val="2800"/>
              <a:buFont typeface="Arial"/>
              <a:buNone/>
              <a:defRPr b="0" i="0" sz="2800" u="none" cap="none" strike="noStrike">
                <a:solidFill>
                  <a:schemeClr val="dk1"/>
                </a:solidFill>
                <a:latin typeface="Trebuchet MS"/>
                <a:ea typeface="Trebuchet MS"/>
                <a:cs typeface="Trebuchet MS"/>
                <a:sym typeface="Trebuchet MS"/>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Trebuchet MS"/>
                <a:ea typeface="Trebuchet MS"/>
                <a:cs typeface="Trebuchet MS"/>
                <a:sym typeface="Trebuchet MS"/>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9pPr>
          </a:lstStyle>
          <a:p/>
        </p:txBody>
      </p:sp>
      <p:sp>
        <p:nvSpPr>
          <p:cNvPr id="64" name="Google Shape;64;p18"/>
          <p:cNvSpPr/>
          <p:nvPr>
            <p:ph idx="3" type="pic"/>
          </p:nvPr>
        </p:nvSpPr>
        <p:spPr>
          <a:xfrm>
            <a:off x="3018971" y="1371600"/>
            <a:ext cx="2975429" cy="3294063"/>
          </a:xfrm>
          <a:prstGeom prst="rect">
            <a:avLst/>
          </a:prstGeom>
          <a:solidFill>
            <a:schemeClr val="lt2"/>
          </a:solidFill>
          <a:ln>
            <a:noFill/>
          </a:ln>
        </p:spPr>
        <p:txBody>
          <a:bodyPr anchorCtr="1" anchor="ctr" bIns="45700" lIns="91425" spcFirstLastPara="1" rIns="91425" wrap="square" tIns="45700">
            <a:normAutofit/>
          </a:bodyPr>
          <a:lstStyle>
            <a:lvl1pPr lvl="0" marR="0" rtl="0" algn="ctr">
              <a:lnSpc>
                <a:spcPct val="90000"/>
              </a:lnSpc>
              <a:spcBef>
                <a:spcPts val="1000"/>
              </a:spcBef>
              <a:spcAft>
                <a:spcPts val="0"/>
              </a:spcAft>
              <a:buClr>
                <a:schemeClr val="dk1"/>
              </a:buClr>
              <a:buSzPts val="2800"/>
              <a:buFont typeface="Arial"/>
              <a:buNone/>
              <a:defRPr b="0" i="0" sz="2800" u="none" cap="none" strike="noStrike">
                <a:solidFill>
                  <a:schemeClr val="dk1"/>
                </a:solidFill>
                <a:latin typeface="Trebuchet MS"/>
                <a:ea typeface="Trebuchet MS"/>
                <a:cs typeface="Trebuchet MS"/>
                <a:sym typeface="Trebuchet MS"/>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Trebuchet MS"/>
                <a:ea typeface="Trebuchet MS"/>
                <a:cs typeface="Trebuchet MS"/>
                <a:sym typeface="Trebuchet MS"/>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9pPr>
          </a:lstStyle>
          <a:p/>
        </p:txBody>
      </p:sp>
      <p:sp>
        <p:nvSpPr>
          <p:cNvPr id="65" name="Google Shape;65;p18"/>
          <p:cNvSpPr/>
          <p:nvPr>
            <p:ph idx="4" type="pic"/>
          </p:nvPr>
        </p:nvSpPr>
        <p:spPr>
          <a:xfrm>
            <a:off x="6008914" y="1371600"/>
            <a:ext cx="3164115" cy="3294063"/>
          </a:xfrm>
          <a:prstGeom prst="rect">
            <a:avLst/>
          </a:prstGeom>
          <a:solidFill>
            <a:schemeClr val="lt2"/>
          </a:solidFill>
          <a:ln>
            <a:noFill/>
          </a:ln>
        </p:spPr>
        <p:txBody>
          <a:bodyPr anchorCtr="1" anchor="ctr" bIns="45700" lIns="91425" spcFirstLastPara="1" rIns="91425" wrap="square" tIns="45700">
            <a:normAutofit/>
          </a:bodyPr>
          <a:lstStyle>
            <a:lvl1pPr lvl="0" marR="0" rtl="0" algn="ctr">
              <a:lnSpc>
                <a:spcPct val="90000"/>
              </a:lnSpc>
              <a:spcBef>
                <a:spcPts val="1000"/>
              </a:spcBef>
              <a:spcAft>
                <a:spcPts val="0"/>
              </a:spcAft>
              <a:buClr>
                <a:schemeClr val="dk1"/>
              </a:buClr>
              <a:buSzPts val="2800"/>
              <a:buFont typeface="Arial"/>
              <a:buNone/>
              <a:defRPr b="0" i="0" sz="2800" u="none" cap="none" strike="noStrike">
                <a:solidFill>
                  <a:schemeClr val="dk1"/>
                </a:solidFill>
                <a:latin typeface="Trebuchet MS"/>
                <a:ea typeface="Trebuchet MS"/>
                <a:cs typeface="Trebuchet MS"/>
                <a:sym typeface="Trebuchet MS"/>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Trebuchet MS"/>
                <a:ea typeface="Trebuchet MS"/>
                <a:cs typeface="Trebuchet MS"/>
                <a:sym typeface="Trebuchet MS"/>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9pPr>
          </a:lstStyle>
          <a:p/>
        </p:txBody>
      </p:sp>
      <p:sp>
        <p:nvSpPr>
          <p:cNvPr id="66" name="Google Shape;66;p18"/>
          <p:cNvSpPr/>
          <p:nvPr>
            <p:ph idx="5" type="pic"/>
          </p:nvPr>
        </p:nvSpPr>
        <p:spPr>
          <a:xfrm>
            <a:off x="9187543" y="1371600"/>
            <a:ext cx="2960915" cy="3294063"/>
          </a:xfrm>
          <a:prstGeom prst="rect">
            <a:avLst/>
          </a:prstGeom>
          <a:solidFill>
            <a:schemeClr val="lt2"/>
          </a:solidFill>
          <a:ln>
            <a:noFill/>
          </a:ln>
        </p:spPr>
        <p:txBody>
          <a:bodyPr anchorCtr="1" anchor="ctr" bIns="45700" lIns="91425" spcFirstLastPara="1" rIns="91425" wrap="square" tIns="45700">
            <a:normAutofit/>
          </a:bodyPr>
          <a:lstStyle>
            <a:lvl1pPr lvl="0" marR="0" rtl="0" algn="ctr">
              <a:lnSpc>
                <a:spcPct val="90000"/>
              </a:lnSpc>
              <a:spcBef>
                <a:spcPts val="1000"/>
              </a:spcBef>
              <a:spcAft>
                <a:spcPts val="0"/>
              </a:spcAft>
              <a:buClr>
                <a:schemeClr val="dk1"/>
              </a:buClr>
              <a:buSzPts val="2800"/>
              <a:buFont typeface="Arial"/>
              <a:buNone/>
              <a:defRPr b="0" i="0" sz="2800" u="none" cap="none" strike="noStrike">
                <a:solidFill>
                  <a:schemeClr val="dk1"/>
                </a:solidFill>
                <a:latin typeface="Trebuchet MS"/>
                <a:ea typeface="Trebuchet MS"/>
                <a:cs typeface="Trebuchet MS"/>
                <a:sym typeface="Trebuchet MS"/>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Trebuchet MS"/>
                <a:ea typeface="Trebuchet MS"/>
                <a:cs typeface="Trebuchet MS"/>
                <a:sym typeface="Trebuchet MS"/>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9pPr>
          </a:lstStyle>
          <a:p/>
        </p:txBody>
      </p:sp>
      <p:sp>
        <p:nvSpPr>
          <p:cNvPr id="67" name="Google Shape;67;p18"/>
          <p:cNvSpPr txBox="1"/>
          <p:nvPr>
            <p:ph type="ctrTitle"/>
          </p:nvPr>
        </p:nvSpPr>
        <p:spPr>
          <a:xfrm>
            <a:off x="457200" y="365760"/>
            <a:ext cx="7287768" cy="553998"/>
          </a:xfrm>
          <a:prstGeom prst="rect">
            <a:avLst/>
          </a:prstGeom>
          <a:noFill/>
          <a:ln>
            <a:noFill/>
          </a:ln>
        </p:spPr>
        <p:txBody>
          <a:bodyPr anchorCtr="0" anchor="t" bIns="0" lIns="91425" spcFirstLastPara="1" rIns="91425" wrap="square" tIns="0">
            <a:spAutoFit/>
          </a:bodyPr>
          <a:lstStyle>
            <a:lvl1pPr lvl="0" algn="l">
              <a:lnSpc>
                <a:spcPct val="100000"/>
              </a:lnSpc>
              <a:spcBef>
                <a:spcPts val="0"/>
              </a:spcBef>
              <a:spcAft>
                <a:spcPts val="0"/>
              </a:spcAft>
              <a:buClr>
                <a:schemeClr val="accent1"/>
              </a:buClr>
              <a:buSzPts val="3600"/>
              <a:buFont typeface="Trebuchet MS"/>
              <a:buNone/>
              <a:defRPr b="1" sz="3600">
                <a:solidFill>
                  <a:schemeClr val="accent1"/>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68" name="Google Shape;68;p18"/>
          <p:cNvCxnSpPr/>
          <p:nvPr/>
        </p:nvCxnSpPr>
        <p:spPr>
          <a:xfrm rot="10800000">
            <a:off x="3" y="676925"/>
            <a:ext cx="377368" cy="0"/>
          </a:xfrm>
          <a:prstGeom prst="straightConnector1">
            <a:avLst/>
          </a:prstGeom>
          <a:noFill/>
          <a:ln cap="flat" cmpd="sng" w="114300">
            <a:solidFill>
              <a:schemeClr val="accent4"/>
            </a:solidFill>
            <a:prstDash val="solid"/>
            <a:miter lim="800000"/>
            <a:headEnd len="sm" w="sm" type="none"/>
            <a:tailEnd len="sm" w="sm" type="none"/>
          </a:ln>
        </p:spPr>
      </p:cxnSp>
      <p:sp>
        <p:nvSpPr>
          <p:cNvPr id="69" name="Google Shape;69;p18"/>
          <p:cNvSpPr/>
          <p:nvPr>
            <p:ph idx="6" type="pic"/>
          </p:nvPr>
        </p:nvSpPr>
        <p:spPr>
          <a:xfrm>
            <a:off x="228600" y="6004104"/>
            <a:ext cx="685800" cy="685800"/>
          </a:xfrm>
          <a:prstGeom prst="rect">
            <a:avLst/>
          </a:prstGeom>
          <a:blipFill rotWithShape="1">
            <a:blip r:embed="rId2">
              <a:alphaModFix/>
            </a:blip>
            <a:stretch>
              <a:fillRect b="0" l="0" r="0" t="0"/>
            </a:stretch>
          </a:blipFill>
          <a:ln>
            <a:noFill/>
          </a:ln>
        </p:spPr>
        <p:txBody>
          <a:bodyPr anchorCtr="0" anchor="t" bIns="45700" lIns="91425" spcFirstLastPara="1" rIns="91425" wrap="square" tIns="45700">
            <a:normAutofit/>
          </a:bodyPr>
          <a:lstStyle>
            <a:lvl1pPr lvl="0" marR="0" rtl="0" algn="ctr">
              <a:lnSpc>
                <a:spcPct val="90000"/>
              </a:lnSpc>
              <a:spcBef>
                <a:spcPts val="1000"/>
              </a:spcBef>
              <a:spcAft>
                <a:spcPts val="0"/>
              </a:spcAft>
              <a:buClr>
                <a:schemeClr val="lt1"/>
              </a:buClr>
              <a:buSzPts val="1000"/>
              <a:buFont typeface="Arial"/>
              <a:buNone/>
              <a:defRPr b="0" i="0" sz="1000" u="none" cap="none" strike="noStrike">
                <a:solidFill>
                  <a:schemeClr val="lt1"/>
                </a:solidFill>
                <a:latin typeface="Trebuchet MS"/>
                <a:ea typeface="Trebuchet MS"/>
                <a:cs typeface="Trebuchet MS"/>
                <a:sym typeface="Trebuchet MS"/>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Trebuchet MS"/>
                <a:ea typeface="Trebuchet MS"/>
                <a:cs typeface="Trebuchet MS"/>
                <a:sym typeface="Trebuchet MS"/>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9pPr>
          </a:lstStyle>
          <a:p/>
        </p:txBody>
      </p:sp>
      <p:pic>
        <p:nvPicPr>
          <p:cNvPr id="70" name="Google Shape;70;p18"/>
          <p:cNvPicPr preferRelativeResize="0"/>
          <p:nvPr/>
        </p:nvPicPr>
        <p:blipFill rotWithShape="1">
          <a:blip r:embed="rId3">
            <a:alphaModFix/>
          </a:blip>
          <a:srcRect b="0" l="0" r="0" t="0"/>
          <a:stretch/>
        </p:blipFill>
        <p:spPr>
          <a:xfrm>
            <a:off x="10748351" y="228600"/>
            <a:ext cx="1217257" cy="914399"/>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Image Only">
  <p:cSld name="4_Image Only">
    <p:spTree>
      <p:nvGrpSpPr>
        <p:cNvPr id="71" name="Shape 71"/>
        <p:cNvGrpSpPr/>
        <p:nvPr/>
      </p:nvGrpSpPr>
      <p:grpSpPr>
        <a:xfrm>
          <a:off x="0" y="0"/>
          <a:ext cx="0" cy="0"/>
          <a:chOff x="0" y="0"/>
          <a:chExt cx="0" cy="0"/>
        </a:xfrm>
      </p:grpSpPr>
      <p:sp>
        <p:nvSpPr>
          <p:cNvPr id="72" name="Google Shape;72;p19"/>
          <p:cNvSpPr/>
          <p:nvPr>
            <p:ph idx="2" type="pic"/>
          </p:nvPr>
        </p:nvSpPr>
        <p:spPr>
          <a:xfrm>
            <a:off x="0" y="0"/>
            <a:ext cx="5457373" cy="6857999"/>
          </a:xfrm>
          <a:prstGeom prst="rect">
            <a:avLst/>
          </a:prstGeom>
          <a:solidFill>
            <a:schemeClr val="lt2"/>
          </a:solid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Trebuchet MS"/>
                <a:ea typeface="Trebuchet MS"/>
                <a:cs typeface="Trebuchet MS"/>
                <a:sym typeface="Trebuchet MS"/>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Trebuchet MS"/>
                <a:ea typeface="Trebuchet MS"/>
                <a:cs typeface="Trebuchet MS"/>
                <a:sym typeface="Trebuchet MS"/>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9pPr>
          </a:lstStyle>
          <a:p/>
        </p:txBody>
      </p:sp>
      <p:sp>
        <p:nvSpPr>
          <p:cNvPr id="73" name="Google Shape;73;p19"/>
          <p:cNvSpPr txBox="1"/>
          <p:nvPr/>
        </p:nvSpPr>
        <p:spPr>
          <a:xfrm>
            <a:off x="10724296" y="6401287"/>
            <a:ext cx="629504"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fld id="{00000000-1234-1234-1234-123412341234}" type="slidenum">
              <a:rPr b="0" i="0" lang="en-US" sz="1800">
                <a:solidFill>
                  <a:schemeClr val="accent1"/>
                </a:solidFill>
                <a:latin typeface="Trebuchet MS"/>
                <a:ea typeface="Trebuchet MS"/>
                <a:cs typeface="Trebuchet MS"/>
                <a:sym typeface="Trebuchet MS"/>
              </a:rPr>
              <a:t>‹#›</a:t>
            </a:fld>
            <a:endParaRPr b="0" i="0" sz="1600">
              <a:solidFill>
                <a:schemeClr val="accent1"/>
              </a:solidFill>
              <a:latin typeface="Trebuchet MS"/>
              <a:ea typeface="Trebuchet MS"/>
              <a:cs typeface="Trebuchet MS"/>
              <a:sym typeface="Trebuchet MS"/>
            </a:endParaRPr>
          </a:p>
        </p:txBody>
      </p:sp>
      <p:sp>
        <p:nvSpPr>
          <p:cNvPr id="74" name="Google Shape;74;p19"/>
          <p:cNvSpPr/>
          <p:nvPr>
            <p:ph idx="3" type="pic"/>
          </p:nvPr>
        </p:nvSpPr>
        <p:spPr>
          <a:xfrm>
            <a:off x="228600" y="6004104"/>
            <a:ext cx="685800" cy="685800"/>
          </a:xfrm>
          <a:prstGeom prst="rect">
            <a:avLst/>
          </a:prstGeom>
          <a:blipFill rotWithShape="1">
            <a:blip r:embed="rId2">
              <a:alphaModFix/>
            </a:blip>
            <a:stretch>
              <a:fillRect b="0" l="0" r="0" t="0"/>
            </a:stretch>
          </a:blipFill>
          <a:ln>
            <a:noFill/>
          </a:ln>
        </p:spPr>
        <p:txBody>
          <a:bodyPr anchorCtr="0" anchor="t" bIns="45700" lIns="91425" spcFirstLastPara="1" rIns="91425" wrap="square" tIns="45700">
            <a:normAutofit/>
          </a:bodyPr>
          <a:lstStyle>
            <a:lvl1pPr lvl="0" marR="0" rtl="0" algn="ctr">
              <a:lnSpc>
                <a:spcPct val="90000"/>
              </a:lnSpc>
              <a:spcBef>
                <a:spcPts val="1000"/>
              </a:spcBef>
              <a:spcAft>
                <a:spcPts val="0"/>
              </a:spcAft>
              <a:buClr>
                <a:schemeClr val="lt1"/>
              </a:buClr>
              <a:buSzPts val="1000"/>
              <a:buFont typeface="Arial"/>
              <a:buNone/>
              <a:defRPr b="0" i="0" sz="1000" u="none" cap="none" strike="noStrike">
                <a:solidFill>
                  <a:schemeClr val="lt1"/>
                </a:solidFill>
                <a:latin typeface="Trebuchet MS"/>
                <a:ea typeface="Trebuchet MS"/>
                <a:cs typeface="Trebuchet MS"/>
                <a:sym typeface="Trebuchet MS"/>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Trebuchet MS"/>
                <a:ea typeface="Trebuchet MS"/>
                <a:cs typeface="Trebuchet MS"/>
                <a:sym typeface="Trebuchet MS"/>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9pPr>
          </a:lstStyle>
          <a:p/>
        </p:txBody>
      </p:sp>
      <p:pic>
        <p:nvPicPr>
          <p:cNvPr id="75" name="Google Shape;75;p19"/>
          <p:cNvPicPr preferRelativeResize="0"/>
          <p:nvPr/>
        </p:nvPicPr>
        <p:blipFill rotWithShape="1">
          <a:blip r:embed="rId3">
            <a:alphaModFix/>
          </a:blip>
          <a:srcRect b="0" l="0" r="0" t="0"/>
          <a:stretch/>
        </p:blipFill>
        <p:spPr>
          <a:xfrm>
            <a:off x="10748351" y="228600"/>
            <a:ext cx="1217257" cy="914399"/>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Image Only">
  <p:cSld name="2_Image Only">
    <p:spTree>
      <p:nvGrpSpPr>
        <p:cNvPr id="76" name="Shape 76"/>
        <p:cNvGrpSpPr/>
        <p:nvPr/>
      </p:nvGrpSpPr>
      <p:grpSpPr>
        <a:xfrm>
          <a:off x="0" y="0"/>
          <a:ext cx="0" cy="0"/>
          <a:chOff x="0" y="0"/>
          <a:chExt cx="0" cy="0"/>
        </a:xfrm>
      </p:grpSpPr>
      <p:sp>
        <p:nvSpPr>
          <p:cNvPr id="77" name="Google Shape;77;p20"/>
          <p:cNvSpPr/>
          <p:nvPr/>
        </p:nvSpPr>
        <p:spPr>
          <a:xfrm>
            <a:off x="6154059" y="1045029"/>
            <a:ext cx="406400" cy="5027383"/>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a:solidFill>
                <a:schemeClr val="lt1"/>
              </a:solidFill>
              <a:latin typeface="Trebuchet MS"/>
              <a:ea typeface="Trebuchet MS"/>
              <a:cs typeface="Trebuchet MS"/>
              <a:sym typeface="Trebuchet MS"/>
            </a:endParaRPr>
          </a:p>
        </p:txBody>
      </p:sp>
      <p:sp>
        <p:nvSpPr>
          <p:cNvPr id="78" name="Google Shape;78;p20"/>
          <p:cNvSpPr/>
          <p:nvPr>
            <p:ph idx="2" type="pic"/>
          </p:nvPr>
        </p:nvSpPr>
        <p:spPr>
          <a:xfrm>
            <a:off x="6386284" y="435429"/>
            <a:ext cx="5457373" cy="6422571"/>
          </a:xfrm>
          <a:prstGeom prst="rect">
            <a:avLst/>
          </a:prstGeom>
          <a:solidFill>
            <a:schemeClr val="lt2"/>
          </a:solid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Trebuchet MS"/>
                <a:ea typeface="Trebuchet MS"/>
                <a:cs typeface="Trebuchet MS"/>
                <a:sym typeface="Trebuchet MS"/>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Trebuchet MS"/>
                <a:ea typeface="Trebuchet MS"/>
                <a:cs typeface="Trebuchet MS"/>
                <a:sym typeface="Trebuchet MS"/>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9pPr>
          </a:lstStyle>
          <a:p/>
        </p:txBody>
      </p:sp>
      <p:sp>
        <p:nvSpPr>
          <p:cNvPr id="79" name="Google Shape;79;p20"/>
          <p:cNvSpPr/>
          <p:nvPr>
            <p:ph idx="3" type="pic"/>
          </p:nvPr>
        </p:nvSpPr>
        <p:spPr>
          <a:xfrm>
            <a:off x="228600" y="6004104"/>
            <a:ext cx="685800" cy="685800"/>
          </a:xfrm>
          <a:prstGeom prst="rect">
            <a:avLst/>
          </a:prstGeom>
          <a:blipFill rotWithShape="1">
            <a:blip r:embed="rId2">
              <a:alphaModFix/>
            </a:blip>
            <a:stretch>
              <a:fillRect b="0" l="0" r="0" t="0"/>
            </a:stretch>
          </a:blipFill>
          <a:ln>
            <a:noFill/>
          </a:ln>
        </p:spPr>
        <p:txBody>
          <a:bodyPr anchorCtr="0" anchor="t" bIns="45700" lIns="91425" spcFirstLastPara="1" rIns="91425" wrap="square" tIns="45700">
            <a:normAutofit/>
          </a:bodyPr>
          <a:lstStyle>
            <a:lvl1pPr lvl="0" marR="0" rtl="0" algn="ctr">
              <a:lnSpc>
                <a:spcPct val="90000"/>
              </a:lnSpc>
              <a:spcBef>
                <a:spcPts val="1000"/>
              </a:spcBef>
              <a:spcAft>
                <a:spcPts val="0"/>
              </a:spcAft>
              <a:buClr>
                <a:schemeClr val="lt1"/>
              </a:buClr>
              <a:buSzPts val="1000"/>
              <a:buFont typeface="Arial"/>
              <a:buNone/>
              <a:defRPr b="0" i="0" sz="1000" u="none" cap="none" strike="noStrike">
                <a:solidFill>
                  <a:schemeClr val="lt1"/>
                </a:solidFill>
                <a:latin typeface="Trebuchet MS"/>
                <a:ea typeface="Trebuchet MS"/>
                <a:cs typeface="Trebuchet MS"/>
                <a:sym typeface="Trebuchet MS"/>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Trebuchet MS"/>
                <a:ea typeface="Trebuchet MS"/>
                <a:cs typeface="Trebuchet MS"/>
                <a:sym typeface="Trebuchet MS"/>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80" name="Shape 80"/>
        <p:cNvGrpSpPr/>
        <p:nvPr/>
      </p:nvGrpSpPr>
      <p:grpSpPr>
        <a:xfrm>
          <a:off x="0" y="0"/>
          <a:ext cx="0" cy="0"/>
          <a:chOff x="0" y="0"/>
          <a:chExt cx="0" cy="0"/>
        </a:xfrm>
      </p:grpSpPr>
      <p:sp>
        <p:nvSpPr>
          <p:cNvPr id="81" name="Google Shape;81;p21"/>
          <p:cNvSpPr/>
          <p:nvPr>
            <p:ph idx="2" type="pic"/>
          </p:nvPr>
        </p:nvSpPr>
        <p:spPr>
          <a:xfrm>
            <a:off x="228600" y="6004104"/>
            <a:ext cx="685800" cy="685800"/>
          </a:xfrm>
          <a:prstGeom prst="rect">
            <a:avLst/>
          </a:prstGeom>
          <a:blipFill rotWithShape="1">
            <a:blip r:embed="rId2">
              <a:alphaModFix/>
            </a:blip>
            <a:stretch>
              <a:fillRect b="0" l="0" r="0" t="0"/>
            </a:stretch>
          </a:blipFill>
          <a:ln>
            <a:noFill/>
          </a:ln>
        </p:spPr>
        <p:txBody>
          <a:bodyPr anchorCtr="0" anchor="t" bIns="45700" lIns="91425" spcFirstLastPara="1" rIns="91425" wrap="square" tIns="45700">
            <a:normAutofit/>
          </a:bodyPr>
          <a:lstStyle>
            <a:lvl1pPr lvl="0" marR="0" rtl="0" algn="ctr">
              <a:lnSpc>
                <a:spcPct val="90000"/>
              </a:lnSpc>
              <a:spcBef>
                <a:spcPts val="1000"/>
              </a:spcBef>
              <a:spcAft>
                <a:spcPts val="0"/>
              </a:spcAft>
              <a:buClr>
                <a:schemeClr val="lt1"/>
              </a:buClr>
              <a:buSzPts val="1000"/>
              <a:buFont typeface="Arial"/>
              <a:buNone/>
              <a:defRPr b="0" i="0" sz="1000" u="none" cap="none" strike="noStrike">
                <a:solidFill>
                  <a:schemeClr val="lt1"/>
                </a:solidFill>
                <a:latin typeface="Trebuchet MS"/>
                <a:ea typeface="Trebuchet MS"/>
                <a:cs typeface="Trebuchet MS"/>
                <a:sym typeface="Trebuchet MS"/>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Trebuchet MS"/>
                <a:ea typeface="Trebuchet MS"/>
                <a:cs typeface="Trebuchet MS"/>
                <a:sym typeface="Trebuchet MS"/>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9pPr>
          </a:lstStyle>
          <a:p/>
        </p:txBody>
      </p:sp>
      <p:pic>
        <p:nvPicPr>
          <p:cNvPr id="82" name="Google Shape;82;p21"/>
          <p:cNvPicPr preferRelativeResize="0"/>
          <p:nvPr/>
        </p:nvPicPr>
        <p:blipFill rotWithShape="1">
          <a:blip r:embed="rId3">
            <a:alphaModFix/>
          </a:blip>
          <a:srcRect b="0" l="0" r="0" t="0"/>
          <a:stretch/>
        </p:blipFill>
        <p:spPr>
          <a:xfrm>
            <a:off x="10748351" y="228600"/>
            <a:ext cx="1217257" cy="914399"/>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2.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Trebuchet MS"/>
              <a:buNone/>
              <a:defRPr b="0" i="0" sz="4400" u="none" cap="none" strike="noStrike">
                <a:solidFill>
                  <a:schemeClr val="dk1"/>
                </a:solidFill>
                <a:latin typeface="Trebuchet MS"/>
                <a:ea typeface="Trebuchet MS"/>
                <a:cs typeface="Trebuchet MS"/>
                <a:sym typeface="Trebuchet M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Trebuchet MS"/>
                <a:ea typeface="Trebuchet MS"/>
                <a:cs typeface="Trebuchet MS"/>
                <a:sym typeface="Trebuchet M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Trebuchet MS"/>
                <a:ea typeface="Trebuchet MS"/>
                <a:cs typeface="Trebuchet MS"/>
                <a:sym typeface="Trebuchet M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9pPr>
          </a:lstStyle>
          <a:p/>
        </p:txBody>
      </p:sp>
      <p:cxnSp>
        <p:nvCxnSpPr>
          <p:cNvPr id="12" name="Google Shape;12;p12"/>
          <p:cNvCxnSpPr/>
          <p:nvPr/>
        </p:nvCxnSpPr>
        <p:spPr>
          <a:xfrm rot="10800000">
            <a:off x="1205948" y="6629400"/>
            <a:ext cx="9464234" cy="0"/>
          </a:xfrm>
          <a:prstGeom prst="straightConnector1">
            <a:avLst/>
          </a:prstGeom>
          <a:noFill/>
          <a:ln cap="flat" cmpd="sng" w="127000">
            <a:solidFill>
              <a:schemeClr val="dk2"/>
            </a:solidFill>
            <a:prstDash val="solid"/>
            <a:miter lim="800000"/>
            <a:headEnd len="sm" w="sm" type="none"/>
            <a:tailEnd len="sm" w="sm" type="none"/>
          </a:ln>
        </p:spPr>
      </p:cxnSp>
      <p:cxnSp>
        <p:nvCxnSpPr>
          <p:cNvPr id="13" name="Google Shape;13;p12"/>
          <p:cNvCxnSpPr/>
          <p:nvPr/>
        </p:nvCxnSpPr>
        <p:spPr>
          <a:xfrm rot="10800000">
            <a:off x="11353800" y="6629400"/>
            <a:ext cx="838201" cy="0"/>
          </a:xfrm>
          <a:prstGeom prst="straightConnector1">
            <a:avLst/>
          </a:prstGeom>
          <a:noFill/>
          <a:ln cap="flat" cmpd="sng" w="127000">
            <a:solidFill>
              <a:schemeClr val="dk2"/>
            </a:solidFill>
            <a:prstDash val="solid"/>
            <a:miter lim="800000"/>
            <a:headEnd len="sm" w="sm" type="none"/>
            <a:tailEnd len="sm" w="sm" type="none"/>
          </a:ln>
        </p:spPr>
      </p:cxnSp>
      <p:sp>
        <p:nvSpPr>
          <p:cNvPr id="14" name="Google Shape;14;p12"/>
          <p:cNvSpPr txBox="1"/>
          <p:nvPr/>
        </p:nvSpPr>
        <p:spPr>
          <a:xfrm>
            <a:off x="10724296" y="6414539"/>
            <a:ext cx="629504"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fld id="{00000000-1234-1234-1234-123412341234}" type="slidenum">
              <a:rPr b="1" i="0" lang="en-US" sz="1800" u="none" cap="none" strike="noStrike">
                <a:solidFill>
                  <a:schemeClr val="accent1"/>
                </a:solidFill>
                <a:latin typeface="Trebuchet MS"/>
                <a:ea typeface="Trebuchet MS"/>
                <a:cs typeface="Trebuchet MS"/>
                <a:sym typeface="Trebuchet MS"/>
              </a:rPr>
              <a:t>‹#›</a:t>
            </a:fld>
            <a:endParaRPr b="1" i="0" sz="1600" u="none" cap="none" strike="noStrike">
              <a:solidFill>
                <a:schemeClr val="accent1"/>
              </a:solidFill>
              <a:latin typeface="Trebuchet MS"/>
              <a:ea typeface="Trebuchet MS"/>
              <a:cs typeface="Trebuchet MS"/>
              <a:sym typeface="Trebuchet MS"/>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hyperlink" Target="http://www.bbc.com/news/av/business-43563672/nestle-restructures-milkybar-to-cut-sugar" TargetMode="Externa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hyperlink" Target="http://www.bbc.com/news/business-43583670" TargetMode="Externa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
          <p:cNvSpPr txBox="1"/>
          <p:nvPr>
            <p:ph type="ctrTitle"/>
          </p:nvPr>
        </p:nvSpPr>
        <p:spPr>
          <a:xfrm>
            <a:off x="682166" y="1563914"/>
            <a:ext cx="9144000" cy="285194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6600"/>
              <a:buFont typeface="Trebuchet MS"/>
              <a:buNone/>
            </a:pPr>
            <a:r>
              <a:rPr lang="en-US"/>
              <a:t>[Your presentation title here]</a:t>
            </a:r>
            <a:endParaRPr/>
          </a:p>
        </p:txBody>
      </p:sp>
      <p:sp>
        <p:nvSpPr>
          <p:cNvPr id="111" name="Google Shape;111;p2"/>
          <p:cNvSpPr txBox="1"/>
          <p:nvPr>
            <p:ph idx="1" type="subTitle"/>
          </p:nvPr>
        </p:nvSpPr>
        <p:spPr>
          <a:xfrm>
            <a:off x="682166" y="4553178"/>
            <a:ext cx="9144000" cy="165576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2000"/>
              <a:buNone/>
            </a:pPr>
            <a:r>
              <a:rPr lang="en-US"/>
              <a:t>A presentation description goes here.</a:t>
            </a:r>
            <a:endParaRPr/>
          </a:p>
        </p:txBody>
      </p:sp>
      <p:sp>
        <p:nvSpPr>
          <p:cNvPr id="112" name="Google Shape;112;p2"/>
          <p:cNvSpPr txBox="1"/>
          <p:nvPr>
            <p:ph idx="2" type="body"/>
          </p:nvPr>
        </p:nvSpPr>
        <p:spPr>
          <a:xfrm>
            <a:off x="682619" y="650126"/>
            <a:ext cx="3247124" cy="266611"/>
          </a:xfrm>
          <a:prstGeom prst="rect">
            <a:avLst/>
          </a:prstGeom>
          <a:noFill/>
          <a:ln>
            <a:noFill/>
          </a:ln>
        </p:spPr>
        <p:txBody>
          <a:bodyPr anchorCtr="0" anchor="ctr" bIns="45700" lIns="91425" spcFirstLastPara="1" rIns="91425" wrap="square" tIns="45700">
            <a:spAutoFit/>
          </a:bodyPr>
          <a:lstStyle/>
          <a:p>
            <a:pPr indent="0" lvl="0" marL="0" rtl="0" algn="ctr">
              <a:lnSpc>
                <a:spcPct val="50000"/>
              </a:lnSpc>
              <a:spcBef>
                <a:spcPts val="0"/>
              </a:spcBef>
              <a:spcAft>
                <a:spcPts val="0"/>
              </a:spcAft>
              <a:buClr>
                <a:schemeClr val="lt1"/>
              </a:buClr>
              <a:buSzPts val="2000"/>
              <a:buNone/>
            </a:pPr>
            <a:r>
              <a:rPr lang="en-US"/>
              <a:t>[Your title here]</a:t>
            </a:r>
            <a:endParaRPr/>
          </a:p>
        </p:txBody>
      </p:sp>
      <p:sp>
        <p:nvSpPr>
          <p:cNvPr id="113" name="Google Shape;113;p2"/>
          <p:cNvSpPr/>
          <p:nvPr>
            <p:ph idx="3" type="pic"/>
          </p:nvPr>
        </p:nvSpPr>
        <p:spPr>
          <a:xfrm>
            <a:off x="228600" y="6004104"/>
            <a:ext cx="685800" cy="685800"/>
          </a:xfrm>
          <a:prstGeom prst="rect">
            <a:avLst/>
          </a:pr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rtl="0" algn="ctr">
              <a:spcBef>
                <a:spcPts val="100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dk2"/>
            </a:gs>
            <a:gs pos="57016">
              <a:srgbClr val="219ACB"/>
            </a:gs>
            <a:gs pos="100000">
              <a:schemeClr val="accent1"/>
            </a:gs>
          </a:gsLst>
          <a:lin ang="8100000" scaled="0"/>
        </a:gradFill>
      </p:bgPr>
    </p:bg>
    <p:spTree>
      <p:nvGrpSpPr>
        <p:cNvPr id="207" name="Shape 207"/>
        <p:cNvGrpSpPr/>
        <p:nvPr/>
      </p:nvGrpSpPr>
      <p:grpSpPr>
        <a:xfrm>
          <a:off x="0" y="0"/>
          <a:ext cx="0" cy="0"/>
          <a:chOff x="0" y="0"/>
          <a:chExt cx="0" cy="0"/>
        </a:xfrm>
      </p:grpSpPr>
      <p:sp>
        <p:nvSpPr>
          <p:cNvPr id="208" name="Google Shape;208;p11"/>
          <p:cNvSpPr/>
          <p:nvPr/>
        </p:nvSpPr>
        <p:spPr>
          <a:xfrm>
            <a:off x="228600" y="3608388"/>
            <a:ext cx="11658600" cy="2128563"/>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Trebuchet MS"/>
              <a:ea typeface="Trebuchet MS"/>
              <a:cs typeface="Trebuchet MS"/>
              <a:sym typeface="Trebuchet MS"/>
            </a:endParaRPr>
          </a:p>
        </p:txBody>
      </p:sp>
      <p:sp>
        <p:nvSpPr>
          <p:cNvPr id="209" name="Google Shape;209;p11"/>
          <p:cNvSpPr txBox="1"/>
          <p:nvPr/>
        </p:nvSpPr>
        <p:spPr>
          <a:xfrm>
            <a:off x="7406640" y="2743933"/>
            <a:ext cx="3200400" cy="36933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Trebuchet MS"/>
                <a:ea typeface="Trebuchet MS"/>
                <a:cs typeface="Trebuchet MS"/>
                <a:sym typeface="Trebuchet MS"/>
              </a:rPr>
              <a:t>www.yourwebsite.com</a:t>
            </a:r>
            <a:endParaRPr b="0" i="0" sz="1400" u="none" cap="none" strike="noStrike">
              <a:solidFill>
                <a:schemeClr val="lt1"/>
              </a:solidFill>
              <a:latin typeface="Trebuchet MS"/>
              <a:ea typeface="Trebuchet MS"/>
              <a:cs typeface="Trebuchet MS"/>
              <a:sym typeface="Trebuchet MS"/>
            </a:endParaRPr>
          </a:p>
        </p:txBody>
      </p:sp>
      <p:sp>
        <p:nvSpPr>
          <p:cNvPr id="210" name="Google Shape;210;p11"/>
          <p:cNvSpPr txBox="1"/>
          <p:nvPr/>
        </p:nvSpPr>
        <p:spPr>
          <a:xfrm>
            <a:off x="7315200" y="2166043"/>
            <a:ext cx="3291840" cy="369291"/>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Trebuchet MS"/>
                <a:ea typeface="Trebuchet MS"/>
                <a:cs typeface="Trebuchet MS"/>
                <a:sym typeface="Trebuchet MS"/>
              </a:rPr>
              <a:t>info@yourcompany.com</a:t>
            </a:r>
            <a:endParaRPr b="0" i="0" sz="1800" u="none" cap="none" strike="noStrike">
              <a:solidFill>
                <a:schemeClr val="lt1"/>
              </a:solidFill>
              <a:latin typeface="Trebuchet MS"/>
              <a:ea typeface="Trebuchet MS"/>
              <a:cs typeface="Trebuchet MS"/>
              <a:sym typeface="Trebuchet MS"/>
            </a:endParaRPr>
          </a:p>
        </p:txBody>
      </p:sp>
      <p:sp>
        <p:nvSpPr>
          <p:cNvPr id="211" name="Google Shape;211;p11"/>
          <p:cNvSpPr/>
          <p:nvPr/>
        </p:nvSpPr>
        <p:spPr>
          <a:xfrm>
            <a:off x="11030346" y="2827115"/>
            <a:ext cx="202970" cy="202968"/>
          </a:xfrm>
          <a:custGeom>
            <a:rect b="b" l="l" r="r" t="t"/>
            <a:pathLst>
              <a:path extrusionOk="0" h="280987" w="280988">
                <a:moveTo>
                  <a:pt x="197645" y="228600"/>
                </a:moveTo>
                <a:cubicBezTo>
                  <a:pt x="210964" y="233795"/>
                  <a:pt x="221509" y="238989"/>
                  <a:pt x="231776" y="246645"/>
                </a:cubicBezTo>
                <a:cubicBezTo>
                  <a:pt x="213462" y="262228"/>
                  <a:pt x="189875" y="275078"/>
                  <a:pt x="163513" y="277812"/>
                </a:cubicBezTo>
                <a:cubicBezTo>
                  <a:pt x="176833" y="264689"/>
                  <a:pt x="189875" y="246645"/>
                  <a:pt x="197645" y="228600"/>
                </a:cubicBezTo>
                <a:close/>
                <a:moveTo>
                  <a:pt x="83345" y="228600"/>
                </a:moveTo>
                <a:cubicBezTo>
                  <a:pt x="91114" y="246645"/>
                  <a:pt x="104434" y="264689"/>
                  <a:pt x="117476" y="277812"/>
                </a:cubicBezTo>
                <a:cubicBezTo>
                  <a:pt x="91114" y="275078"/>
                  <a:pt x="67527" y="262228"/>
                  <a:pt x="49213" y="246645"/>
                </a:cubicBezTo>
                <a:cubicBezTo>
                  <a:pt x="59758" y="238989"/>
                  <a:pt x="70302" y="233795"/>
                  <a:pt x="83345" y="228600"/>
                </a:cubicBezTo>
                <a:close/>
                <a:moveTo>
                  <a:pt x="146050" y="219075"/>
                </a:moveTo>
                <a:cubicBezTo>
                  <a:pt x="161787" y="219075"/>
                  <a:pt x="174763" y="221530"/>
                  <a:pt x="190500" y="226712"/>
                </a:cubicBezTo>
                <a:cubicBezTo>
                  <a:pt x="177524" y="247440"/>
                  <a:pt x="164272" y="265441"/>
                  <a:pt x="146050" y="280987"/>
                </a:cubicBezTo>
                <a:cubicBezTo>
                  <a:pt x="146050" y="219075"/>
                  <a:pt x="146050" y="219075"/>
                  <a:pt x="146050" y="219075"/>
                </a:cubicBezTo>
                <a:close/>
                <a:moveTo>
                  <a:pt x="134938" y="219075"/>
                </a:moveTo>
                <a:cubicBezTo>
                  <a:pt x="134938" y="280987"/>
                  <a:pt x="134938" y="280987"/>
                  <a:pt x="134938" y="280987"/>
                </a:cubicBezTo>
                <a:cubicBezTo>
                  <a:pt x="116716" y="265441"/>
                  <a:pt x="103740" y="247440"/>
                  <a:pt x="90488" y="226712"/>
                </a:cubicBezTo>
                <a:cubicBezTo>
                  <a:pt x="106225" y="221530"/>
                  <a:pt x="119201" y="219075"/>
                  <a:pt x="134938" y="219075"/>
                </a:cubicBezTo>
                <a:close/>
                <a:moveTo>
                  <a:pt x="218812" y="146050"/>
                </a:moveTo>
                <a:cubicBezTo>
                  <a:pt x="280988" y="146050"/>
                  <a:pt x="280988" y="146050"/>
                  <a:pt x="280988" y="146050"/>
                </a:cubicBezTo>
                <a:cubicBezTo>
                  <a:pt x="278523" y="182474"/>
                  <a:pt x="262911" y="216160"/>
                  <a:pt x="239629" y="239712"/>
                </a:cubicBezTo>
                <a:cubicBezTo>
                  <a:pt x="229221" y="231770"/>
                  <a:pt x="216347" y="226567"/>
                  <a:pt x="203200" y="221363"/>
                </a:cubicBezTo>
                <a:cubicBezTo>
                  <a:pt x="213608" y="198085"/>
                  <a:pt x="218812" y="172067"/>
                  <a:pt x="218812" y="146050"/>
                </a:cubicBezTo>
                <a:close/>
                <a:moveTo>
                  <a:pt x="146050" y="146050"/>
                </a:moveTo>
                <a:cubicBezTo>
                  <a:pt x="207963" y="146050"/>
                  <a:pt x="207963" y="146050"/>
                  <a:pt x="207963" y="146050"/>
                </a:cubicBezTo>
                <a:cubicBezTo>
                  <a:pt x="207963" y="171971"/>
                  <a:pt x="202781" y="195164"/>
                  <a:pt x="192689" y="215900"/>
                </a:cubicBezTo>
                <a:cubicBezTo>
                  <a:pt x="177143" y="210716"/>
                  <a:pt x="161596" y="208260"/>
                  <a:pt x="146050" y="208260"/>
                </a:cubicBezTo>
                <a:cubicBezTo>
                  <a:pt x="146050" y="146050"/>
                  <a:pt x="146050" y="146050"/>
                  <a:pt x="146050" y="146050"/>
                </a:cubicBezTo>
                <a:close/>
                <a:moveTo>
                  <a:pt x="73025" y="146050"/>
                </a:moveTo>
                <a:cubicBezTo>
                  <a:pt x="73025" y="146050"/>
                  <a:pt x="73025" y="146050"/>
                  <a:pt x="134938" y="146050"/>
                </a:cubicBezTo>
                <a:cubicBezTo>
                  <a:pt x="134938" y="208260"/>
                  <a:pt x="134938" y="208260"/>
                  <a:pt x="134938" y="208260"/>
                </a:cubicBezTo>
                <a:cubicBezTo>
                  <a:pt x="119392" y="208260"/>
                  <a:pt x="104118" y="210716"/>
                  <a:pt x="88571" y="215900"/>
                </a:cubicBezTo>
                <a:cubicBezTo>
                  <a:pt x="78207" y="195164"/>
                  <a:pt x="73025" y="171971"/>
                  <a:pt x="73025" y="146050"/>
                </a:cubicBezTo>
                <a:close/>
                <a:moveTo>
                  <a:pt x="0" y="146050"/>
                </a:moveTo>
                <a:cubicBezTo>
                  <a:pt x="62176" y="146050"/>
                  <a:pt x="62176" y="146050"/>
                  <a:pt x="62176" y="146050"/>
                </a:cubicBezTo>
                <a:cubicBezTo>
                  <a:pt x="62176" y="172067"/>
                  <a:pt x="67380" y="198085"/>
                  <a:pt x="77788" y="221363"/>
                </a:cubicBezTo>
                <a:cubicBezTo>
                  <a:pt x="64915" y="226567"/>
                  <a:pt x="51767" y="231770"/>
                  <a:pt x="41633" y="239712"/>
                </a:cubicBezTo>
                <a:cubicBezTo>
                  <a:pt x="18077" y="216160"/>
                  <a:pt x="2739" y="182474"/>
                  <a:pt x="0" y="146050"/>
                </a:cubicBezTo>
                <a:close/>
                <a:moveTo>
                  <a:pt x="197599" y="73025"/>
                </a:moveTo>
                <a:cubicBezTo>
                  <a:pt x="202781" y="93753"/>
                  <a:pt x="207963" y="114209"/>
                  <a:pt x="207963" y="134937"/>
                </a:cubicBezTo>
                <a:cubicBezTo>
                  <a:pt x="207963" y="134937"/>
                  <a:pt x="207963" y="134937"/>
                  <a:pt x="146050" y="134937"/>
                </a:cubicBezTo>
                <a:cubicBezTo>
                  <a:pt x="146050" y="83389"/>
                  <a:pt x="146050" y="83389"/>
                  <a:pt x="146050" y="83389"/>
                </a:cubicBezTo>
                <a:cubicBezTo>
                  <a:pt x="164051" y="83389"/>
                  <a:pt x="179598" y="78207"/>
                  <a:pt x="197599" y="73025"/>
                </a:cubicBezTo>
                <a:close/>
                <a:moveTo>
                  <a:pt x="83389" y="73025"/>
                </a:moveTo>
                <a:cubicBezTo>
                  <a:pt x="101390" y="78207"/>
                  <a:pt x="116937" y="83389"/>
                  <a:pt x="134938" y="83389"/>
                </a:cubicBezTo>
                <a:cubicBezTo>
                  <a:pt x="134938" y="134937"/>
                  <a:pt x="134938" y="134937"/>
                  <a:pt x="134938" y="134937"/>
                </a:cubicBezTo>
                <a:cubicBezTo>
                  <a:pt x="73025" y="134937"/>
                  <a:pt x="73025" y="134937"/>
                  <a:pt x="73025" y="134937"/>
                </a:cubicBezTo>
                <a:cubicBezTo>
                  <a:pt x="73025" y="114209"/>
                  <a:pt x="78207" y="93753"/>
                  <a:pt x="83389" y="73025"/>
                </a:cubicBezTo>
                <a:close/>
                <a:moveTo>
                  <a:pt x="245043" y="47625"/>
                </a:moveTo>
                <a:cubicBezTo>
                  <a:pt x="265739" y="70673"/>
                  <a:pt x="278537" y="101585"/>
                  <a:pt x="280988" y="134937"/>
                </a:cubicBezTo>
                <a:cubicBezTo>
                  <a:pt x="219174" y="134937"/>
                  <a:pt x="219174" y="134937"/>
                  <a:pt x="219174" y="134937"/>
                </a:cubicBezTo>
                <a:cubicBezTo>
                  <a:pt x="219174" y="111889"/>
                  <a:pt x="214000" y="91281"/>
                  <a:pt x="206375" y="70673"/>
                </a:cubicBezTo>
                <a:cubicBezTo>
                  <a:pt x="221897" y="65521"/>
                  <a:pt x="234695" y="57929"/>
                  <a:pt x="245043" y="47625"/>
                </a:cubicBezTo>
                <a:close/>
                <a:moveTo>
                  <a:pt x="36853" y="47625"/>
                </a:moveTo>
                <a:cubicBezTo>
                  <a:pt x="47105" y="57929"/>
                  <a:pt x="60406" y="65521"/>
                  <a:pt x="76200" y="70673"/>
                </a:cubicBezTo>
                <a:cubicBezTo>
                  <a:pt x="68164" y="91281"/>
                  <a:pt x="62900" y="111889"/>
                  <a:pt x="62900" y="134937"/>
                </a:cubicBezTo>
                <a:cubicBezTo>
                  <a:pt x="0" y="134937"/>
                  <a:pt x="0" y="134937"/>
                  <a:pt x="0" y="134937"/>
                </a:cubicBezTo>
                <a:cubicBezTo>
                  <a:pt x="2771" y="101585"/>
                  <a:pt x="15794" y="70673"/>
                  <a:pt x="36853" y="47625"/>
                </a:cubicBezTo>
                <a:close/>
                <a:moveTo>
                  <a:pt x="163513" y="3175"/>
                </a:moveTo>
                <a:cubicBezTo>
                  <a:pt x="192608" y="8395"/>
                  <a:pt x="218654" y="21309"/>
                  <a:pt x="239713" y="39443"/>
                </a:cubicBezTo>
                <a:cubicBezTo>
                  <a:pt x="226690" y="47411"/>
                  <a:pt x="216160" y="55104"/>
                  <a:pt x="202860" y="60325"/>
                </a:cubicBezTo>
                <a:cubicBezTo>
                  <a:pt x="192608" y="39443"/>
                  <a:pt x="179307" y="18836"/>
                  <a:pt x="163513" y="3175"/>
                </a:cubicBezTo>
                <a:close/>
                <a:moveTo>
                  <a:pt x="117475" y="3175"/>
                </a:moveTo>
                <a:cubicBezTo>
                  <a:pt x="101623" y="18836"/>
                  <a:pt x="88552" y="39443"/>
                  <a:pt x="77985" y="60325"/>
                </a:cubicBezTo>
                <a:cubicBezTo>
                  <a:pt x="64914" y="55104"/>
                  <a:pt x="54346" y="47411"/>
                  <a:pt x="41275" y="39443"/>
                </a:cubicBezTo>
                <a:cubicBezTo>
                  <a:pt x="62133" y="21309"/>
                  <a:pt x="88552" y="8395"/>
                  <a:pt x="117475" y="3175"/>
                </a:cubicBezTo>
                <a:close/>
                <a:moveTo>
                  <a:pt x="146050" y="0"/>
                </a:moveTo>
                <a:cubicBezTo>
                  <a:pt x="167217" y="15648"/>
                  <a:pt x="183092" y="38983"/>
                  <a:pt x="193675" y="65063"/>
                </a:cubicBezTo>
                <a:cubicBezTo>
                  <a:pt x="177800" y="70279"/>
                  <a:pt x="161925" y="73025"/>
                  <a:pt x="146050" y="73025"/>
                </a:cubicBezTo>
                <a:cubicBezTo>
                  <a:pt x="146050" y="0"/>
                  <a:pt x="146050" y="0"/>
                  <a:pt x="146050" y="0"/>
                </a:cubicBezTo>
                <a:close/>
                <a:moveTo>
                  <a:pt x="134938" y="0"/>
                </a:moveTo>
                <a:cubicBezTo>
                  <a:pt x="134938" y="73025"/>
                  <a:pt x="134938" y="73025"/>
                  <a:pt x="134938" y="73025"/>
                </a:cubicBezTo>
                <a:cubicBezTo>
                  <a:pt x="119502" y="73025"/>
                  <a:pt x="104336" y="70279"/>
                  <a:pt x="88900" y="65063"/>
                </a:cubicBezTo>
                <a:cubicBezTo>
                  <a:pt x="99191" y="38983"/>
                  <a:pt x="114627" y="15648"/>
                  <a:pt x="134938" y="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rebuchet MS"/>
              <a:ea typeface="Trebuchet MS"/>
              <a:cs typeface="Trebuchet MS"/>
              <a:sym typeface="Trebuchet MS"/>
            </a:endParaRPr>
          </a:p>
        </p:txBody>
      </p:sp>
      <p:sp>
        <p:nvSpPr>
          <p:cNvPr id="212" name="Google Shape;212;p11"/>
          <p:cNvSpPr/>
          <p:nvPr/>
        </p:nvSpPr>
        <p:spPr>
          <a:xfrm>
            <a:off x="11030346" y="2286599"/>
            <a:ext cx="201650" cy="128178"/>
          </a:xfrm>
          <a:custGeom>
            <a:rect b="b" l="l" r="r" t="t"/>
            <a:pathLst>
              <a:path extrusionOk="0" h="177450" w="279162">
                <a:moveTo>
                  <a:pt x="0" y="21640"/>
                </a:moveTo>
                <a:cubicBezTo>
                  <a:pt x="895" y="22528"/>
                  <a:pt x="1790" y="22972"/>
                  <a:pt x="2684" y="23860"/>
                </a:cubicBezTo>
                <a:cubicBezTo>
                  <a:pt x="15658" y="33626"/>
                  <a:pt x="29079" y="43835"/>
                  <a:pt x="42053" y="53601"/>
                </a:cubicBezTo>
                <a:cubicBezTo>
                  <a:pt x="55475" y="63811"/>
                  <a:pt x="69343" y="74021"/>
                  <a:pt x="82764" y="84231"/>
                </a:cubicBezTo>
                <a:cubicBezTo>
                  <a:pt x="101107" y="98435"/>
                  <a:pt x="119449" y="112640"/>
                  <a:pt x="137792" y="126401"/>
                </a:cubicBezTo>
                <a:cubicBezTo>
                  <a:pt x="139134" y="127289"/>
                  <a:pt x="140028" y="127289"/>
                  <a:pt x="140923" y="126401"/>
                </a:cubicBezTo>
                <a:cubicBezTo>
                  <a:pt x="153002" y="117523"/>
                  <a:pt x="165081" y="108201"/>
                  <a:pt x="177161" y="99323"/>
                </a:cubicBezTo>
                <a:cubicBezTo>
                  <a:pt x="190134" y="89114"/>
                  <a:pt x="203108" y="79348"/>
                  <a:pt x="216082" y="69582"/>
                </a:cubicBezTo>
                <a:cubicBezTo>
                  <a:pt x="231740" y="57596"/>
                  <a:pt x="247846" y="45611"/>
                  <a:pt x="263504" y="33626"/>
                </a:cubicBezTo>
                <a:cubicBezTo>
                  <a:pt x="268872" y="29631"/>
                  <a:pt x="273794" y="25635"/>
                  <a:pt x="279162" y="21640"/>
                </a:cubicBezTo>
                <a:cubicBezTo>
                  <a:pt x="279162" y="68250"/>
                  <a:pt x="279162" y="114860"/>
                  <a:pt x="279162" y="161914"/>
                </a:cubicBezTo>
                <a:cubicBezTo>
                  <a:pt x="277820" y="164577"/>
                  <a:pt x="276478" y="167684"/>
                  <a:pt x="274688" y="170792"/>
                </a:cubicBezTo>
                <a:cubicBezTo>
                  <a:pt x="271557" y="174787"/>
                  <a:pt x="267978" y="177450"/>
                  <a:pt x="262162" y="177450"/>
                </a:cubicBezTo>
                <a:cubicBezTo>
                  <a:pt x="180292" y="177006"/>
                  <a:pt x="98423" y="177450"/>
                  <a:pt x="16553" y="177450"/>
                </a:cubicBezTo>
                <a:cubicBezTo>
                  <a:pt x="12527" y="177450"/>
                  <a:pt x="9395" y="175675"/>
                  <a:pt x="6263" y="173011"/>
                </a:cubicBezTo>
                <a:cubicBezTo>
                  <a:pt x="3132" y="169460"/>
                  <a:pt x="1342" y="165909"/>
                  <a:pt x="0" y="161914"/>
                </a:cubicBezTo>
                <a:cubicBezTo>
                  <a:pt x="0" y="114860"/>
                  <a:pt x="0" y="68250"/>
                  <a:pt x="0" y="21640"/>
                </a:cubicBezTo>
                <a:close/>
                <a:moveTo>
                  <a:pt x="18069" y="0"/>
                </a:moveTo>
                <a:cubicBezTo>
                  <a:pt x="58583" y="0"/>
                  <a:pt x="98653" y="0"/>
                  <a:pt x="138722" y="0"/>
                </a:cubicBezTo>
                <a:cubicBezTo>
                  <a:pt x="179237" y="0"/>
                  <a:pt x="219751" y="0"/>
                  <a:pt x="260266" y="0"/>
                </a:cubicBezTo>
                <a:cubicBezTo>
                  <a:pt x="262492" y="0"/>
                  <a:pt x="265163" y="444"/>
                  <a:pt x="267835" y="444"/>
                </a:cubicBezTo>
                <a:cubicBezTo>
                  <a:pt x="268725" y="888"/>
                  <a:pt x="269616" y="1775"/>
                  <a:pt x="270506" y="2663"/>
                </a:cubicBezTo>
                <a:cubicBezTo>
                  <a:pt x="270061" y="3551"/>
                  <a:pt x="269616" y="4439"/>
                  <a:pt x="268725" y="4883"/>
                </a:cubicBezTo>
                <a:cubicBezTo>
                  <a:pt x="258040" y="13761"/>
                  <a:pt x="246910" y="22639"/>
                  <a:pt x="235779" y="31073"/>
                </a:cubicBezTo>
                <a:cubicBezTo>
                  <a:pt x="225539" y="38620"/>
                  <a:pt x="215299" y="46610"/>
                  <a:pt x="205059" y="54156"/>
                </a:cubicBezTo>
                <a:cubicBezTo>
                  <a:pt x="195265" y="61703"/>
                  <a:pt x="185025" y="69249"/>
                  <a:pt x="175230" y="76795"/>
                </a:cubicBezTo>
                <a:cubicBezTo>
                  <a:pt x="164099" y="85229"/>
                  <a:pt x="152524" y="93664"/>
                  <a:pt x="140948" y="102542"/>
                </a:cubicBezTo>
                <a:cubicBezTo>
                  <a:pt x="139613" y="103429"/>
                  <a:pt x="138722" y="103873"/>
                  <a:pt x="137387" y="102542"/>
                </a:cubicBezTo>
                <a:cubicBezTo>
                  <a:pt x="123585" y="92332"/>
                  <a:pt x="110228" y="82122"/>
                  <a:pt x="96872" y="71912"/>
                </a:cubicBezTo>
                <a:cubicBezTo>
                  <a:pt x="83070" y="61259"/>
                  <a:pt x="69714" y="51049"/>
                  <a:pt x="55912" y="40839"/>
                </a:cubicBezTo>
                <a:cubicBezTo>
                  <a:pt x="44782" y="32405"/>
                  <a:pt x="33651" y="23971"/>
                  <a:pt x="22966" y="15536"/>
                </a:cubicBezTo>
                <a:cubicBezTo>
                  <a:pt x="18069" y="11985"/>
                  <a:pt x="13171" y="7990"/>
                  <a:pt x="8719" y="4439"/>
                </a:cubicBezTo>
                <a:cubicBezTo>
                  <a:pt x="6493" y="2663"/>
                  <a:pt x="6938" y="1331"/>
                  <a:pt x="9610" y="888"/>
                </a:cubicBezTo>
                <a:cubicBezTo>
                  <a:pt x="10500" y="444"/>
                  <a:pt x="11390" y="444"/>
                  <a:pt x="12281" y="444"/>
                </a:cubicBezTo>
                <a:cubicBezTo>
                  <a:pt x="14507" y="0"/>
                  <a:pt x="16288" y="0"/>
                  <a:pt x="18069" y="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rebuchet MS"/>
              <a:ea typeface="Trebuchet MS"/>
              <a:cs typeface="Trebuchet MS"/>
              <a:sym typeface="Trebuchet MS"/>
            </a:endParaRPr>
          </a:p>
        </p:txBody>
      </p:sp>
      <p:sp>
        <p:nvSpPr>
          <p:cNvPr id="213" name="Google Shape;213;p11"/>
          <p:cNvSpPr/>
          <p:nvPr/>
        </p:nvSpPr>
        <p:spPr>
          <a:xfrm>
            <a:off x="10972800" y="2770228"/>
            <a:ext cx="316742" cy="316742"/>
          </a:xfrm>
          <a:prstGeom prst="ellipse">
            <a:avLst/>
          </a:prstGeom>
          <a:no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rebuchet MS"/>
              <a:ea typeface="Trebuchet MS"/>
              <a:cs typeface="Trebuchet MS"/>
              <a:sym typeface="Trebuchet MS"/>
            </a:endParaRPr>
          </a:p>
        </p:txBody>
      </p:sp>
      <p:sp>
        <p:nvSpPr>
          <p:cNvPr id="214" name="Google Shape;214;p11"/>
          <p:cNvSpPr/>
          <p:nvPr/>
        </p:nvSpPr>
        <p:spPr>
          <a:xfrm>
            <a:off x="10972800" y="2192317"/>
            <a:ext cx="316742" cy="316742"/>
          </a:xfrm>
          <a:prstGeom prst="ellipse">
            <a:avLst/>
          </a:prstGeom>
          <a:no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rebuchet MS"/>
              <a:ea typeface="Trebuchet MS"/>
              <a:cs typeface="Trebuchet MS"/>
              <a:sym typeface="Trebuchet MS"/>
            </a:endParaRPr>
          </a:p>
        </p:txBody>
      </p:sp>
      <p:sp>
        <p:nvSpPr>
          <p:cNvPr id="215" name="Google Shape;215;p11"/>
          <p:cNvSpPr txBox="1"/>
          <p:nvPr/>
        </p:nvSpPr>
        <p:spPr>
          <a:xfrm>
            <a:off x="457200" y="457200"/>
            <a:ext cx="10098405" cy="1321810"/>
          </a:xfrm>
          <a:prstGeom prst="rect">
            <a:avLst/>
          </a:prstGeom>
          <a:noFill/>
          <a:ln>
            <a:noFill/>
          </a:ln>
        </p:spPr>
        <p:txBody>
          <a:bodyPr anchorCtr="0" anchor="t" bIns="45700" lIns="0"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lt1"/>
                </a:solidFill>
                <a:latin typeface="Trebuchet MS"/>
                <a:ea typeface="Trebuchet MS"/>
                <a:cs typeface="Trebuchet MS"/>
                <a:sym typeface="Trebuchet MS"/>
              </a:rPr>
              <a:t>[your text here]</a:t>
            </a:r>
            <a:endParaRPr b="0" i="0" sz="1400" u="none" cap="none" strike="noStrike">
              <a:solidFill>
                <a:schemeClr val="lt1"/>
              </a:solidFill>
              <a:latin typeface="Trebuchet MS"/>
              <a:ea typeface="Trebuchet MS"/>
              <a:cs typeface="Trebuchet MS"/>
              <a:sym typeface="Trebuchet MS"/>
            </a:endParaRPr>
          </a:p>
          <a:p>
            <a:pPr indent="0" lvl="0" marL="0" marR="0" rtl="0" algn="l">
              <a:lnSpc>
                <a:spcPct val="100000"/>
              </a:lnSpc>
              <a:spcBef>
                <a:spcPts val="600"/>
              </a:spcBef>
              <a:spcAft>
                <a:spcPts val="0"/>
              </a:spcAft>
              <a:buClr>
                <a:srgbClr val="000000"/>
              </a:buClr>
              <a:buSzPts val="3200"/>
              <a:buFont typeface="Arial"/>
              <a:buNone/>
            </a:pPr>
            <a:r>
              <a:rPr b="0" i="0" lang="en-US" sz="3200" u="none" cap="none" strike="noStrike">
                <a:solidFill>
                  <a:schemeClr val="accent4"/>
                </a:solidFill>
                <a:latin typeface="Trebuchet MS"/>
                <a:ea typeface="Trebuchet MS"/>
                <a:cs typeface="Trebuchet MS"/>
                <a:sym typeface="Trebuchet MS"/>
              </a:rPr>
              <a:t>[your text here]</a:t>
            </a:r>
            <a:endParaRPr b="0" i="0" sz="1400" u="none" cap="none" strike="noStrike">
              <a:solidFill>
                <a:schemeClr val="accent4"/>
              </a:solidFill>
              <a:latin typeface="Trebuchet MS"/>
              <a:ea typeface="Trebuchet MS"/>
              <a:cs typeface="Trebuchet MS"/>
              <a:sym typeface="Trebuchet MS"/>
            </a:endParaRPr>
          </a:p>
        </p:txBody>
      </p:sp>
      <p:sp>
        <p:nvSpPr>
          <p:cNvPr id="216" name="Google Shape;216;p11"/>
          <p:cNvSpPr/>
          <p:nvPr/>
        </p:nvSpPr>
        <p:spPr>
          <a:xfrm>
            <a:off x="457200" y="1828800"/>
            <a:ext cx="5230532" cy="1073422"/>
          </a:xfrm>
          <a:prstGeom prst="rect">
            <a:avLst/>
          </a:prstGeom>
          <a:noFill/>
          <a:ln>
            <a:noFill/>
          </a:ln>
        </p:spPr>
        <p:txBody>
          <a:bodyPr anchorCtr="0" anchor="t" bIns="45700" lIns="0" spcFirstLastPara="1" rIns="0" wrap="square" tIns="45700">
            <a:noAutofit/>
          </a:bodyPr>
          <a:lstStyle/>
          <a:p>
            <a:pPr indent="0" lvl="0" marL="0" marR="0" rtl="0" algn="l">
              <a:lnSpc>
                <a:spcPct val="150000"/>
              </a:lnSpc>
              <a:spcBef>
                <a:spcPts val="0"/>
              </a:spcBef>
              <a:spcAft>
                <a:spcPts val="0"/>
              </a:spcAft>
              <a:buNone/>
            </a:pPr>
            <a:r>
              <a:rPr lang="en-US" sz="1800">
                <a:solidFill>
                  <a:schemeClr val="lt1"/>
                </a:solidFill>
                <a:latin typeface="Trebuchet MS"/>
                <a:ea typeface="Trebuchet MS"/>
                <a:cs typeface="Trebuchet MS"/>
                <a:sym typeface="Trebuchet MS"/>
              </a:rPr>
              <a:t>Lorem ipsum dolor sit amet, consetetur sadipscing nonumy eirmod.Lorem ipsum dolor sit amet, consectetur adipiscing elit.</a:t>
            </a:r>
            <a:endParaRPr b="0" i="0" sz="1400" u="none" cap="none" strike="noStrike">
              <a:solidFill>
                <a:schemeClr val="lt1"/>
              </a:solidFill>
              <a:latin typeface="Trebuchet MS"/>
              <a:ea typeface="Trebuchet MS"/>
              <a:cs typeface="Trebuchet MS"/>
              <a:sym typeface="Trebuchet MS"/>
            </a:endParaRPr>
          </a:p>
        </p:txBody>
      </p:sp>
      <p:sp>
        <p:nvSpPr>
          <p:cNvPr id="217" name="Google Shape;217;p11"/>
          <p:cNvSpPr txBox="1"/>
          <p:nvPr/>
        </p:nvSpPr>
        <p:spPr>
          <a:xfrm>
            <a:off x="5161461" y="4103137"/>
            <a:ext cx="7233557" cy="12002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200"/>
              <a:buFont typeface="Arial"/>
              <a:buNone/>
            </a:pPr>
            <a:r>
              <a:rPr b="1" i="0" lang="en-US" sz="7200" u="none" cap="none" strike="noStrike">
                <a:solidFill>
                  <a:schemeClr val="lt1"/>
                </a:solidFill>
                <a:latin typeface="Trebuchet MS"/>
                <a:ea typeface="Trebuchet MS"/>
                <a:cs typeface="Trebuchet MS"/>
                <a:sym typeface="Trebuchet MS"/>
              </a:rPr>
              <a:t>Questions/End</a:t>
            </a:r>
            <a:endParaRPr b="0" i="0" sz="1400" u="none" cap="none" strike="noStrike">
              <a:solidFill>
                <a:srgbClr val="000000"/>
              </a:solidFill>
              <a:latin typeface="Trebuchet MS"/>
              <a:ea typeface="Trebuchet MS"/>
              <a:cs typeface="Trebuchet MS"/>
              <a:sym typeface="Trebuchet MS"/>
            </a:endParaRPr>
          </a:p>
        </p:txBody>
      </p:sp>
      <p:sp>
        <p:nvSpPr>
          <p:cNvPr id="218" name="Google Shape;218;p11"/>
          <p:cNvSpPr/>
          <p:nvPr>
            <p:ph idx="2" type="pic"/>
          </p:nvPr>
        </p:nvSpPr>
        <p:spPr>
          <a:xfrm>
            <a:off x="228600" y="6004104"/>
            <a:ext cx="685800" cy="685800"/>
          </a:xfrm>
          <a:prstGeom prst="rect">
            <a:avLst/>
          </a:pr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rtl="0" algn="ctr">
              <a:spcBef>
                <a:spcPts val="100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3"/>
          <p:cNvSpPr txBox="1"/>
          <p:nvPr>
            <p:ph type="ctrTitle"/>
          </p:nvPr>
        </p:nvSpPr>
        <p:spPr>
          <a:xfrm>
            <a:off x="5693223" y="1233384"/>
            <a:ext cx="5660577" cy="4088635"/>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lt1"/>
              </a:buClr>
              <a:buSzPts val="5400"/>
              <a:buFont typeface="Trebuchet MS"/>
              <a:buNone/>
            </a:pPr>
            <a:r>
              <a:t/>
            </a:r>
            <a:endParaRPr/>
          </a:p>
        </p:txBody>
      </p:sp>
      <p:sp>
        <p:nvSpPr>
          <p:cNvPr id="119" name="Google Shape;119;p3"/>
          <p:cNvSpPr txBox="1"/>
          <p:nvPr>
            <p:ph idx="1" type="body"/>
          </p:nvPr>
        </p:nvSpPr>
        <p:spPr>
          <a:xfrm>
            <a:off x="682619" y="365321"/>
            <a:ext cx="4338638" cy="365126"/>
          </a:xfrm>
          <a:prstGeom prst="rect">
            <a:avLst/>
          </a:prstGeom>
          <a:noFill/>
          <a:ln>
            <a:noFill/>
          </a:ln>
        </p:spPr>
        <p:txBody>
          <a:bodyPr anchorCtr="0" anchor="ctr" bIns="45700" lIns="91425" spcFirstLastPara="1" rIns="91425" wrap="square" tIns="45700">
            <a:normAutofit/>
          </a:bodyPr>
          <a:lstStyle/>
          <a:p>
            <a:pPr indent="0" lvl="0" marL="0" rtl="0" algn="l">
              <a:lnSpc>
                <a:spcPct val="50000"/>
              </a:lnSpc>
              <a:spcBef>
                <a:spcPts val="0"/>
              </a:spcBef>
              <a:spcAft>
                <a:spcPts val="0"/>
              </a:spcAft>
              <a:buClr>
                <a:schemeClr val="lt1"/>
              </a:buClr>
              <a:buSzPts val="2000"/>
              <a:buNone/>
            </a:pPr>
            <a:r>
              <a:rPr lang="en-US"/>
              <a:t>Sample Title</a:t>
            </a:r>
            <a:endParaRPr/>
          </a:p>
        </p:txBody>
      </p:sp>
      <p:sp>
        <p:nvSpPr>
          <p:cNvPr id="120" name="Google Shape;120;p3"/>
          <p:cNvSpPr/>
          <p:nvPr>
            <p:ph idx="2" type="pic"/>
          </p:nvPr>
        </p:nvSpPr>
        <p:spPr>
          <a:xfrm>
            <a:off x="228600" y="6004104"/>
            <a:ext cx="685800" cy="685800"/>
          </a:xfrm>
          <a:prstGeom prst="rect">
            <a:avLst/>
          </a:pr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rtl="0" algn="ctr">
              <a:spcBef>
                <a:spcPts val="100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4" name="Shape 124"/>
        <p:cNvGrpSpPr/>
        <p:nvPr/>
      </p:nvGrpSpPr>
      <p:grpSpPr>
        <a:xfrm>
          <a:off x="0" y="0"/>
          <a:ext cx="0" cy="0"/>
          <a:chOff x="0" y="0"/>
          <a:chExt cx="0" cy="0"/>
        </a:xfrm>
      </p:grpSpPr>
      <p:sp>
        <p:nvSpPr>
          <p:cNvPr id="125" name="Google Shape;125;p4"/>
          <p:cNvSpPr txBox="1"/>
          <p:nvPr>
            <p:ph type="ctrTitle"/>
          </p:nvPr>
        </p:nvSpPr>
        <p:spPr>
          <a:xfrm>
            <a:off x="551543" y="2538754"/>
            <a:ext cx="5449997" cy="1754326"/>
          </a:xfrm>
          <a:prstGeom prst="rect">
            <a:avLst/>
          </a:prstGeom>
          <a:noFill/>
          <a:ln>
            <a:noFill/>
          </a:ln>
        </p:spPr>
        <p:txBody>
          <a:bodyPr anchorCtr="0" anchor="ctr" bIns="45700" lIns="91425" spcFirstLastPara="1" rIns="91425" wrap="square" tIns="45700">
            <a:spAutoFit/>
          </a:bodyPr>
          <a:lstStyle/>
          <a:p>
            <a:pPr indent="0" lvl="0" marL="0" rtl="0" algn="l">
              <a:lnSpc>
                <a:spcPct val="90000"/>
              </a:lnSpc>
              <a:spcBef>
                <a:spcPts val="0"/>
              </a:spcBef>
              <a:spcAft>
                <a:spcPts val="0"/>
              </a:spcAft>
              <a:buClr>
                <a:schemeClr val="accent4"/>
              </a:buClr>
              <a:buSzPts val="6000"/>
              <a:buFont typeface="Trebuchet MS"/>
              <a:buNone/>
            </a:pPr>
            <a:r>
              <a:rPr lang="en-US">
                <a:solidFill>
                  <a:schemeClr val="accent4"/>
                </a:solidFill>
              </a:rPr>
              <a:t>[Your quote here]</a:t>
            </a:r>
            <a:endParaRPr b="1" u="sng">
              <a:solidFill>
                <a:schemeClr val="accent4"/>
              </a:solidFill>
              <a:latin typeface="Trebuchet MS"/>
              <a:ea typeface="Trebuchet MS"/>
              <a:cs typeface="Trebuchet MS"/>
              <a:sym typeface="Trebuchet MS"/>
              <a:hlinkClick r:id="rId3">
                <a:extLst>
                  <a:ext uri="{A12FA001-AC4F-418D-AE19-62706E023703}">
                    <ahyp:hlinkClr val="tx"/>
                  </a:ext>
                </a:extLst>
              </a:hlinkClick>
            </a:endParaRPr>
          </a:p>
        </p:txBody>
      </p:sp>
      <p:sp>
        <p:nvSpPr>
          <p:cNvPr id="126" name="Google Shape;126;p4"/>
          <p:cNvSpPr txBox="1"/>
          <p:nvPr>
            <p:ph idx="1" type="subTitle"/>
          </p:nvPr>
        </p:nvSpPr>
        <p:spPr>
          <a:xfrm>
            <a:off x="6096000" y="1138437"/>
            <a:ext cx="5740287" cy="4581126"/>
          </a:xfrm>
          <a:prstGeom prst="rect">
            <a:avLst/>
          </a:prstGeom>
          <a:noFill/>
          <a:ln>
            <a:noFill/>
          </a:ln>
        </p:spPr>
        <p:txBody>
          <a:bodyPr anchorCtr="0" anchor="ctr" bIns="45700" lIns="91425" spcFirstLastPara="1" rIns="91425" wrap="square" tIns="45700">
            <a:spAutoFit/>
          </a:bodyPr>
          <a:lstStyle/>
          <a:p>
            <a:pPr indent="0" lvl="0" marL="0" rtl="0" algn="l">
              <a:lnSpc>
                <a:spcPct val="150000"/>
              </a:lnSpc>
              <a:spcBef>
                <a:spcPts val="0"/>
              </a:spcBef>
              <a:spcAft>
                <a:spcPts val="0"/>
              </a:spcAft>
              <a:buClr>
                <a:schemeClr val="dk1"/>
              </a:buClr>
              <a:buSzPts val="1800"/>
              <a:buNone/>
            </a:pPr>
            <a:r>
              <a:rPr lang="en-US"/>
              <a:t>Lorem ipsum dolor sit amet, consetetur sadipscing nonumy eirmod.</a:t>
            </a:r>
            <a:endParaRPr/>
          </a:p>
          <a:p>
            <a:pPr indent="0" lvl="0" marL="0" rtl="0" algn="l">
              <a:lnSpc>
                <a:spcPct val="150000"/>
              </a:lnSpc>
              <a:spcBef>
                <a:spcPts val="1000"/>
              </a:spcBef>
              <a:spcAft>
                <a:spcPts val="0"/>
              </a:spcAft>
              <a:buClr>
                <a:schemeClr val="dk1"/>
              </a:buClr>
              <a:buSzPts val="1800"/>
              <a:buNone/>
            </a:pPr>
            <a:r>
              <a:rPr lang="en-US"/>
              <a:t>Lorem ipsum dolor sit amet, consectetur adipiscing elit, sed do eiusmod tempo. incididunt ut labore et dolore magna aliqua. </a:t>
            </a:r>
            <a:endParaRPr/>
          </a:p>
          <a:p>
            <a:pPr indent="0" lvl="0" marL="0" rtl="0" algn="l">
              <a:lnSpc>
                <a:spcPct val="150000"/>
              </a:lnSpc>
              <a:spcBef>
                <a:spcPts val="1000"/>
              </a:spcBef>
              <a:spcAft>
                <a:spcPts val="0"/>
              </a:spcAft>
              <a:buClr>
                <a:schemeClr val="dk1"/>
              </a:buClr>
              <a:buSzPts val="1800"/>
              <a:buNone/>
            </a:pPr>
            <a:r>
              <a:rPr lang="en-US"/>
              <a:t>Ut enim ad minim veniam, quis nostrud exercitation ullamco laboris nisi ut aliquip ex ea commodo consequat.</a:t>
            </a:r>
            <a:endParaRPr/>
          </a:p>
          <a:p>
            <a:pPr indent="0" lvl="0" marL="0" rtl="0" algn="l">
              <a:lnSpc>
                <a:spcPct val="150000"/>
              </a:lnSpc>
              <a:spcBef>
                <a:spcPts val="1000"/>
              </a:spcBef>
              <a:spcAft>
                <a:spcPts val="0"/>
              </a:spcAft>
              <a:buClr>
                <a:schemeClr val="dk1"/>
              </a:buClr>
              <a:buSzPts val="1800"/>
              <a:buNone/>
            </a:pPr>
            <a:r>
              <a:rPr lang="en-US"/>
              <a:t>Lorem ipsum dolor sit amet, consectetur ut aliquip ex ea commodo consequat.</a:t>
            </a:r>
            <a:endParaRPr/>
          </a:p>
        </p:txBody>
      </p:sp>
      <p:sp>
        <p:nvSpPr>
          <p:cNvPr id="127" name="Google Shape;127;p4"/>
          <p:cNvSpPr/>
          <p:nvPr>
            <p:ph idx="2" type="pic"/>
          </p:nvPr>
        </p:nvSpPr>
        <p:spPr>
          <a:xfrm>
            <a:off x="228600" y="6004104"/>
            <a:ext cx="685800" cy="685800"/>
          </a:xfrm>
          <a:prstGeom prst="rect">
            <a:avLst/>
          </a:pr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rtl="0" algn="ctr">
              <a:spcBef>
                <a:spcPts val="1000"/>
              </a:spcBef>
              <a:spcAft>
                <a:spcPts val="0"/>
              </a:spcAft>
              <a:buNone/>
            </a:pPr>
            <a:r>
              <a:t/>
            </a:r>
            <a:endParaRPr/>
          </a:p>
        </p:txBody>
      </p:sp>
      <p:sp>
        <p:nvSpPr>
          <p:cNvPr id="128" name="Google Shape;128;p4"/>
          <p:cNvSpPr/>
          <p:nvPr/>
        </p:nvSpPr>
        <p:spPr>
          <a:xfrm>
            <a:off x="10924556" y="5147453"/>
            <a:ext cx="1431802" cy="264687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6600" u="none" cap="none" strike="noStrike">
                <a:solidFill>
                  <a:schemeClr val="accent1"/>
                </a:solidFill>
                <a:latin typeface="Trebuchet MS"/>
                <a:ea typeface="Trebuchet MS"/>
                <a:cs typeface="Trebuchet MS"/>
                <a:sym typeface="Trebuchet MS"/>
              </a:rPr>
              <a:t>”</a:t>
            </a:r>
            <a:endParaRPr/>
          </a:p>
        </p:txBody>
      </p:sp>
      <p:sp>
        <p:nvSpPr>
          <p:cNvPr id="129" name="Google Shape;129;p4"/>
          <p:cNvSpPr/>
          <p:nvPr/>
        </p:nvSpPr>
        <p:spPr>
          <a:xfrm>
            <a:off x="-164358" y="-239285"/>
            <a:ext cx="1431802" cy="264687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600">
                <a:solidFill>
                  <a:schemeClr val="accent1"/>
                </a:solidFill>
                <a:latin typeface="Trebuchet MS"/>
                <a:ea typeface="Trebuchet MS"/>
                <a:cs typeface="Trebuchet MS"/>
                <a:sym typeface="Trebuchet MS"/>
              </a:rPr>
              <a: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3" name="Shape 133"/>
        <p:cNvGrpSpPr/>
        <p:nvPr/>
      </p:nvGrpSpPr>
      <p:grpSpPr>
        <a:xfrm>
          <a:off x="0" y="0"/>
          <a:ext cx="0" cy="0"/>
          <a:chOff x="0" y="0"/>
          <a:chExt cx="0" cy="0"/>
        </a:xfrm>
      </p:grpSpPr>
      <p:sp>
        <p:nvSpPr>
          <p:cNvPr id="134" name="Google Shape;134;p5"/>
          <p:cNvSpPr txBox="1"/>
          <p:nvPr>
            <p:ph type="ctrTitle"/>
          </p:nvPr>
        </p:nvSpPr>
        <p:spPr>
          <a:xfrm>
            <a:off x="457200" y="365760"/>
            <a:ext cx="7287768" cy="553998"/>
          </a:xfrm>
          <a:prstGeom prst="rect">
            <a:avLst/>
          </a:prstGeom>
          <a:noFill/>
          <a:ln>
            <a:noFill/>
          </a:ln>
        </p:spPr>
        <p:txBody>
          <a:bodyPr anchorCtr="0" anchor="t" bIns="0" lIns="91425" spcFirstLastPara="1" rIns="91425" wrap="square" tIns="0">
            <a:normAutofit/>
          </a:bodyPr>
          <a:lstStyle/>
          <a:p>
            <a:pPr indent="0" lvl="0" marL="0" rtl="0" algn="l">
              <a:lnSpc>
                <a:spcPct val="100000"/>
              </a:lnSpc>
              <a:spcBef>
                <a:spcPts val="0"/>
              </a:spcBef>
              <a:spcAft>
                <a:spcPts val="0"/>
              </a:spcAft>
              <a:buClr>
                <a:schemeClr val="lt1"/>
              </a:buClr>
              <a:buSzPts val="3600"/>
              <a:buFont typeface="Trebuchet MS"/>
              <a:buNone/>
            </a:pPr>
            <a:r>
              <a:rPr b="1" lang="en-US"/>
              <a:t>Your Title Here</a:t>
            </a:r>
            <a:endParaRPr b="1" u="sng">
              <a:solidFill>
                <a:schemeClr val="hlink"/>
              </a:solidFill>
              <a:hlinkClick r:id="rId3"/>
            </a:endParaRPr>
          </a:p>
        </p:txBody>
      </p:sp>
      <p:sp>
        <p:nvSpPr>
          <p:cNvPr id="135" name="Google Shape;135;p5"/>
          <p:cNvSpPr txBox="1"/>
          <p:nvPr>
            <p:ph idx="1" type="subTitle"/>
          </p:nvPr>
        </p:nvSpPr>
        <p:spPr>
          <a:xfrm>
            <a:off x="457200" y="1371600"/>
            <a:ext cx="11284745" cy="4581126"/>
          </a:xfrm>
          <a:prstGeom prst="rect">
            <a:avLst/>
          </a:prstGeom>
          <a:noFill/>
          <a:ln>
            <a:noFill/>
          </a:ln>
        </p:spPr>
        <p:txBody>
          <a:bodyPr anchorCtr="0" anchor="t" bIns="45700" lIns="91425" spcFirstLastPara="1" rIns="91425" wrap="square" tIns="45700">
            <a:spAutoFit/>
          </a:bodyPr>
          <a:lstStyle/>
          <a:p>
            <a:pPr indent="-285750" lvl="0" marL="285750" rtl="0" algn="l">
              <a:lnSpc>
                <a:spcPct val="150000"/>
              </a:lnSpc>
              <a:spcBef>
                <a:spcPts val="0"/>
              </a:spcBef>
              <a:spcAft>
                <a:spcPts val="0"/>
              </a:spcAft>
              <a:buClr>
                <a:schemeClr val="dk1"/>
              </a:buClr>
              <a:buSzPts val="1800"/>
              <a:buChar char="•"/>
            </a:pPr>
            <a:r>
              <a:rPr lang="en-US"/>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a:t>
            </a:r>
            <a:endParaRPr/>
          </a:p>
          <a:p>
            <a:pPr indent="-285750" lvl="0" marL="285750" rtl="0" algn="l">
              <a:lnSpc>
                <a:spcPct val="150000"/>
              </a:lnSpc>
              <a:spcBef>
                <a:spcPts val="1000"/>
              </a:spcBef>
              <a:spcAft>
                <a:spcPts val="0"/>
              </a:spcAft>
              <a:buClr>
                <a:schemeClr val="dk1"/>
              </a:buClr>
              <a:buSzPts val="1800"/>
              <a:buFont typeface="Arial"/>
              <a:buChar char="•"/>
            </a:pPr>
            <a:r>
              <a:rPr lang="en-US"/>
              <a:t>Lorem ipsum dolor sit amet, consectetur adipiscing elit, sed do eiusmod tempor incididunt ut labore et dolore magna aliqua. Ut enim ad minim veniam, quis nostrud </a:t>
            </a:r>
            <a:endParaRPr/>
          </a:p>
          <a:p>
            <a:pPr indent="-285750" lvl="0" marL="285750" rtl="0" algn="l">
              <a:lnSpc>
                <a:spcPct val="150000"/>
              </a:lnSpc>
              <a:spcBef>
                <a:spcPts val="1000"/>
              </a:spcBef>
              <a:spcAft>
                <a:spcPts val="0"/>
              </a:spcAft>
              <a:buClr>
                <a:schemeClr val="dk1"/>
              </a:buClr>
              <a:buSzPts val="1800"/>
              <a:buChar char="•"/>
            </a:pPr>
            <a:r>
              <a:rPr lang="en-US"/>
              <a:t>Lorem ipsum dolor sit amet, consectetur adipiscing elit, sed do eiusmod tempor incididunt ut labore et dolore magna aliqua. Ut enim ad minim veniam.</a:t>
            </a:r>
            <a:endParaRPr/>
          </a:p>
          <a:p>
            <a:pPr indent="-285750" lvl="0" marL="285750" rtl="0" algn="l">
              <a:lnSpc>
                <a:spcPct val="150000"/>
              </a:lnSpc>
              <a:spcBef>
                <a:spcPts val="1000"/>
              </a:spcBef>
              <a:spcAft>
                <a:spcPts val="0"/>
              </a:spcAft>
              <a:buClr>
                <a:schemeClr val="dk1"/>
              </a:buClr>
              <a:buSzPts val="1800"/>
              <a:buFont typeface="Arial"/>
              <a:buChar char="•"/>
            </a:pPr>
            <a:r>
              <a:rPr lang="en-US"/>
              <a:t>Lorem ipsum dolor sit amet, consectetur adipiscing elit, sed do eiusmod tempor incididunt ut labore et dolore magna aliqua. </a:t>
            </a:r>
            <a:endParaRPr/>
          </a:p>
        </p:txBody>
      </p:sp>
      <p:sp>
        <p:nvSpPr>
          <p:cNvPr id="136" name="Google Shape;136;p5"/>
          <p:cNvSpPr/>
          <p:nvPr>
            <p:ph idx="2" type="pic"/>
          </p:nvPr>
        </p:nvSpPr>
        <p:spPr>
          <a:xfrm>
            <a:off x="228600" y="6004104"/>
            <a:ext cx="685800" cy="685800"/>
          </a:xfrm>
          <a:prstGeom prst="rect">
            <a:avLst/>
          </a:pr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rtl="0" algn="ctr">
              <a:spcBef>
                <a:spcPts val="100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6"/>
          <p:cNvSpPr txBox="1"/>
          <p:nvPr/>
        </p:nvSpPr>
        <p:spPr>
          <a:xfrm>
            <a:off x="0" y="4885976"/>
            <a:ext cx="2838450" cy="1078885"/>
          </a:xfrm>
          <a:prstGeom prst="rect">
            <a:avLst/>
          </a:prstGeom>
          <a:noFill/>
          <a:ln>
            <a:noFill/>
          </a:ln>
        </p:spPr>
        <p:txBody>
          <a:bodyPr anchorCtr="0" anchor="t" bIns="45700" lIns="91425" spcFirstLastPara="1" rIns="91425" wrap="square" tIns="45700">
            <a:spAutoFit/>
          </a:bodyPr>
          <a:lstStyle/>
          <a:p>
            <a:pPr indent="0" lvl="0" marL="0" marR="0" rtl="0" algn="ctr">
              <a:lnSpc>
                <a:spcPct val="78571"/>
              </a:lnSpc>
              <a:spcBef>
                <a:spcPts val="0"/>
              </a:spcBef>
              <a:spcAft>
                <a:spcPts val="0"/>
              </a:spcAft>
              <a:buClr>
                <a:schemeClr val="dk1"/>
              </a:buClr>
              <a:buSzPts val="2800"/>
              <a:buFont typeface="Arial"/>
              <a:buNone/>
            </a:pPr>
            <a:r>
              <a:rPr b="1" lang="en-US" sz="2800">
                <a:solidFill>
                  <a:schemeClr val="dk1"/>
                </a:solidFill>
                <a:latin typeface="Trebuchet MS"/>
                <a:ea typeface="Trebuchet MS"/>
                <a:cs typeface="Trebuchet MS"/>
                <a:sym typeface="Trebuchet MS"/>
              </a:rPr>
              <a:t>[Your content here]</a:t>
            </a:r>
            <a:endParaRPr/>
          </a:p>
          <a:p>
            <a:pPr indent="0" lvl="0" marL="0" marR="0" rtl="0" algn="ctr">
              <a:lnSpc>
                <a:spcPct val="78571"/>
              </a:lnSpc>
              <a:spcBef>
                <a:spcPts val="1000"/>
              </a:spcBef>
              <a:spcAft>
                <a:spcPts val="0"/>
              </a:spcAft>
              <a:buClr>
                <a:schemeClr val="accent2"/>
              </a:buClr>
              <a:buSzPts val="2800"/>
              <a:buFont typeface="Arial"/>
              <a:buNone/>
            </a:pPr>
            <a:r>
              <a:t/>
            </a:r>
            <a:endParaRPr b="1" sz="2800">
              <a:solidFill>
                <a:schemeClr val="dk1"/>
              </a:solidFill>
              <a:latin typeface="Trebuchet MS"/>
              <a:ea typeface="Trebuchet MS"/>
              <a:cs typeface="Trebuchet MS"/>
              <a:sym typeface="Trebuchet MS"/>
            </a:endParaRPr>
          </a:p>
        </p:txBody>
      </p:sp>
      <p:sp>
        <p:nvSpPr>
          <p:cNvPr id="142" name="Google Shape;142;p6"/>
          <p:cNvSpPr txBox="1"/>
          <p:nvPr/>
        </p:nvSpPr>
        <p:spPr>
          <a:xfrm>
            <a:off x="0" y="5698161"/>
            <a:ext cx="2838450"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lang="en-US" sz="1800">
                <a:solidFill>
                  <a:schemeClr val="dk1"/>
                </a:solidFill>
                <a:latin typeface="Trebuchet MS"/>
                <a:ea typeface="Trebuchet MS"/>
                <a:cs typeface="Trebuchet MS"/>
                <a:sym typeface="Trebuchet MS"/>
              </a:rPr>
              <a:t>Title</a:t>
            </a:r>
            <a:endParaRPr/>
          </a:p>
        </p:txBody>
      </p:sp>
      <p:sp>
        <p:nvSpPr>
          <p:cNvPr id="143" name="Google Shape;143;p6"/>
          <p:cNvSpPr txBox="1"/>
          <p:nvPr/>
        </p:nvSpPr>
        <p:spPr>
          <a:xfrm>
            <a:off x="2975429" y="4885976"/>
            <a:ext cx="2838450" cy="1078885"/>
          </a:xfrm>
          <a:prstGeom prst="rect">
            <a:avLst/>
          </a:prstGeom>
          <a:noFill/>
          <a:ln>
            <a:noFill/>
          </a:ln>
        </p:spPr>
        <p:txBody>
          <a:bodyPr anchorCtr="0" anchor="t" bIns="45700" lIns="91425" spcFirstLastPara="1" rIns="91425" wrap="square" tIns="45700">
            <a:spAutoFit/>
          </a:bodyPr>
          <a:lstStyle/>
          <a:p>
            <a:pPr indent="0" lvl="0" marL="0" marR="0" rtl="0" algn="ctr">
              <a:lnSpc>
                <a:spcPct val="78571"/>
              </a:lnSpc>
              <a:spcBef>
                <a:spcPts val="0"/>
              </a:spcBef>
              <a:spcAft>
                <a:spcPts val="0"/>
              </a:spcAft>
              <a:buClr>
                <a:schemeClr val="dk1"/>
              </a:buClr>
              <a:buSzPts val="2800"/>
              <a:buFont typeface="Arial"/>
              <a:buNone/>
            </a:pPr>
            <a:r>
              <a:rPr b="1" lang="en-US" sz="2800">
                <a:solidFill>
                  <a:schemeClr val="dk1"/>
                </a:solidFill>
                <a:latin typeface="Trebuchet MS"/>
                <a:ea typeface="Trebuchet MS"/>
                <a:cs typeface="Trebuchet MS"/>
                <a:sym typeface="Trebuchet MS"/>
              </a:rPr>
              <a:t>[Your content here]</a:t>
            </a:r>
            <a:endParaRPr/>
          </a:p>
          <a:p>
            <a:pPr indent="0" lvl="0" marL="0" marR="0" rtl="0" algn="ctr">
              <a:lnSpc>
                <a:spcPct val="78571"/>
              </a:lnSpc>
              <a:spcBef>
                <a:spcPts val="1000"/>
              </a:spcBef>
              <a:spcAft>
                <a:spcPts val="0"/>
              </a:spcAft>
              <a:buClr>
                <a:schemeClr val="accent2"/>
              </a:buClr>
              <a:buSzPts val="2800"/>
              <a:buFont typeface="Arial"/>
              <a:buNone/>
            </a:pPr>
            <a:r>
              <a:t/>
            </a:r>
            <a:endParaRPr b="1" sz="2800">
              <a:solidFill>
                <a:schemeClr val="dk1"/>
              </a:solidFill>
              <a:latin typeface="Trebuchet MS"/>
              <a:ea typeface="Trebuchet MS"/>
              <a:cs typeface="Trebuchet MS"/>
              <a:sym typeface="Trebuchet MS"/>
            </a:endParaRPr>
          </a:p>
        </p:txBody>
      </p:sp>
      <p:sp>
        <p:nvSpPr>
          <p:cNvPr id="144" name="Google Shape;144;p6"/>
          <p:cNvSpPr txBox="1"/>
          <p:nvPr/>
        </p:nvSpPr>
        <p:spPr>
          <a:xfrm>
            <a:off x="2975429" y="5698161"/>
            <a:ext cx="2838450"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lang="en-US" sz="1800">
                <a:solidFill>
                  <a:schemeClr val="dk1"/>
                </a:solidFill>
                <a:latin typeface="Trebuchet MS"/>
                <a:ea typeface="Trebuchet MS"/>
                <a:cs typeface="Trebuchet MS"/>
                <a:sym typeface="Trebuchet MS"/>
              </a:rPr>
              <a:t>Title</a:t>
            </a:r>
            <a:endParaRPr/>
          </a:p>
        </p:txBody>
      </p:sp>
      <p:sp>
        <p:nvSpPr>
          <p:cNvPr id="145" name="Google Shape;145;p6"/>
          <p:cNvSpPr txBox="1"/>
          <p:nvPr/>
        </p:nvSpPr>
        <p:spPr>
          <a:xfrm>
            <a:off x="6132513" y="4879862"/>
            <a:ext cx="2838450" cy="1078885"/>
          </a:xfrm>
          <a:prstGeom prst="rect">
            <a:avLst/>
          </a:prstGeom>
          <a:noFill/>
          <a:ln>
            <a:noFill/>
          </a:ln>
        </p:spPr>
        <p:txBody>
          <a:bodyPr anchorCtr="0" anchor="t" bIns="45700" lIns="91425" spcFirstLastPara="1" rIns="91425" wrap="square" tIns="45700">
            <a:spAutoFit/>
          </a:bodyPr>
          <a:lstStyle/>
          <a:p>
            <a:pPr indent="0" lvl="0" marL="0" marR="0" rtl="0" algn="ctr">
              <a:lnSpc>
                <a:spcPct val="78571"/>
              </a:lnSpc>
              <a:spcBef>
                <a:spcPts val="0"/>
              </a:spcBef>
              <a:spcAft>
                <a:spcPts val="0"/>
              </a:spcAft>
              <a:buClr>
                <a:schemeClr val="dk1"/>
              </a:buClr>
              <a:buSzPts val="2800"/>
              <a:buFont typeface="Arial"/>
              <a:buNone/>
            </a:pPr>
            <a:r>
              <a:rPr b="1" lang="en-US" sz="2800">
                <a:solidFill>
                  <a:schemeClr val="dk1"/>
                </a:solidFill>
                <a:latin typeface="Trebuchet MS"/>
                <a:ea typeface="Trebuchet MS"/>
                <a:cs typeface="Trebuchet MS"/>
                <a:sym typeface="Trebuchet MS"/>
              </a:rPr>
              <a:t>[Your content here]</a:t>
            </a:r>
            <a:endParaRPr/>
          </a:p>
          <a:p>
            <a:pPr indent="0" lvl="0" marL="0" marR="0" rtl="0" algn="ctr">
              <a:lnSpc>
                <a:spcPct val="78571"/>
              </a:lnSpc>
              <a:spcBef>
                <a:spcPts val="1000"/>
              </a:spcBef>
              <a:spcAft>
                <a:spcPts val="0"/>
              </a:spcAft>
              <a:buClr>
                <a:schemeClr val="accent2"/>
              </a:buClr>
              <a:buSzPts val="2800"/>
              <a:buFont typeface="Arial"/>
              <a:buNone/>
            </a:pPr>
            <a:r>
              <a:t/>
            </a:r>
            <a:endParaRPr b="1" sz="2800">
              <a:solidFill>
                <a:schemeClr val="dk1"/>
              </a:solidFill>
              <a:latin typeface="Trebuchet MS"/>
              <a:ea typeface="Trebuchet MS"/>
              <a:cs typeface="Trebuchet MS"/>
              <a:sym typeface="Trebuchet MS"/>
            </a:endParaRPr>
          </a:p>
        </p:txBody>
      </p:sp>
      <p:sp>
        <p:nvSpPr>
          <p:cNvPr id="146" name="Google Shape;146;p6"/>
          <p:cNvSpPr txBox="1"/>
          <p:nvPr/>
        </p:nvSpPr>
        <p:spPr>
          <a:xfrm>
            <a:off x="6132513" y="5698161"/>
            <a:ext cx="2838450"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lang="en-US" sz="1800">
                <a:solidFill>
                  <a:schemeClr val="dk1"/>
                </a:solidFill>
                <a:latin typeface="Trebuchet MS"/>
                <a:ea typeface="Trebuchet MS"/>
                <a:cs typeface="Trebuchet MS"/>
                <a:sym typeface="Trebuchet MS"/>
              </a:rPr>
              <a:t>Title</a:t>
            </a:r>
            <a:endParaRPr/>
          </a:p>
        </p:txBody>
      </p:sp>
      <p:sp>
        <p:nvSpPr>
          <p:cNvPr id="147" name="Google Shape;147;p6"/>
          <p:cNvSpPr txBox="1"/>
          <p:nvPr/>
        </p:nvSpPr>
        <p:spPr>
          <a:xfrm>
            <a:off x="9173029" y="4885976"/>
            <a:ext cx="2838450" cy="1078885"/>
          </a:xfrm>
          <a:prstGeom prst="rect">
            <a:avLst/>
          </a:prstGeom>
          <a:noFill/>
          <a:ln>
            <a:noFill/>
          </a:ln>
        </p:spPr>
        <p:txBody>
          <a:bodyPr anchorCtr="0" anchor="t" bIns="45700" lIns="91425" spcFirstLastPara="1" rIns="91425" wrap="square" tIns="45700">
            <a:spAutoFit/>
          </a:bodyPr>
          <a:lstStyle/>
          <a:p>
            <a:pPr indent="0" lvl="0" marL="0" marR="0" rtl="0" algn="ctr">
              <a:lnSpc>
                <a:spcPct val="78571"/>
              </a:lnSpc>
              <a:spcBef>
                <a:spcPts val="0"/>
              </a:spcBef>
              <a:spcAft>
                <a:spcPts val="0"/>
              </a:spcAft>
              <a:buClr>
                <a:schemeClr val="dk1"/>
              </a:buClr>
              <a:buSzPts val="2800"/>
              <a:buFont typeface="Arial"/>
              <a:buNone/>
            </a:pPr>
            <a:r>
              <a:rPr b="1" lang="en-US" sz="2800">
                <a:solidFill>
                  <a:schemeClr val="dk1"/>
                </a:solidFill>
                <a:latin typeface="Trebuchet MS"/>
                <a:ea typeface="Trebuchet MS"/>
                <a:cs typeface="Trebuchet MS"/>
                <a:sym typeface="Trebuchet MS"/>
              </a:rPr>
              <a:t>[Your content here]</a:t>
            </a:r>
            <a:endParaRPr/>
          </a:p>
          <a:p>
            <a:pPr indent="0" lvl="0" marL="0" marR="0" rtl="0" algn="ctr">
              <a:lnSpc>
                <a:spcPct val="78571"/>
              </a:lnSpc>
              <a:spcBef>
                <a:spcPts val="1000"/>
              </a:spcBef>
              <a:spcAft>
                <a:spcPts val="0"/>
              </a:spcAft>
              <a:buClr>
                <a:schemeClr val="accent2"/>
              </a:buClr>
              <a:buSzPts val="2800"/>
              <a:buFont typeface="Arial"/>
              <a:buNone/>
            </a:pPr>
            <a:r>
              <a:t/>
            </a:r>
            <a:endParaRPr b="1" sz="2800">
              <a:solidFill>
                <a:schemeClr val="dk1"/>
              </a:solidFill>
              <a:latin typeface="Trebuchet MS"/>
              <a:ea typeface="Trebuchet MS"/>
              <a:cs typeface="Trebuchet MS"/>
              <a:sym typeface="Trebuchet MS"/>
            </a:endParaRPr>
          </a:p>
        </p:txBody>
      </p:sp>
      <p:sp>
        <p:nvSpPr>
          <p:cNvPr id="148" name="Google Shape;148;p6"/>
          <p:cNvSpPr txBox="1"/>
          <p:nvPr/>
        </p:nvSpPr>
        <p:spPr>
          <a:xfrm>
            <a:off x="9173029" y="5698161"/>
            <a:ext cx="2838450"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lang="en-US" sz="1800">
                <a:solidFill>
                  <a:schemeClr val="dk1"/>
                </a:solidFill>
                <a:latin typeface="Trebuchet MS"/>
                <a:ea typeface="Trebuchet MS"/>
                <a:cs typeface="Trebuchet MS"/>
                <a:sym typeface="Trebuchet MS"/>
              </a:rPr>
              <a:t>Title</a:t>
            </a:r>
            <a:endParaRPr/>
          </a:p>
        </p:txBody>
      </p:sp>
      <p:sp>
        <p:nvSpPr>
          <p:cNvPr id="149" name="Google Shape;149;p6"/>
          <p:cNvSpPr/>
          <p:nvPr>
            <p:ph idx="2" type="pic"/>
          </p:nvPr>
        </p:nvSpPr>
        <p:spPr>
          <a:xfrm>
            <a:off x="0" y="1371600"/>
            <a:ext cx="2975429" cy="3294063"/>
          </a:xfrm>
          <a:prstGeom prst="rect">
            <a:avLst/>
          </a:prstGeom>
          <a:solidFill>
            <a:schemeClr val="lt2"/>
          </a:solidFill>
          <a:ln>
            <a:noFill/>
          </a:ln>
        </p:spPr>
        <p:txBody>
          <a:bodyPr anchorCtr="1" anchor="ctr" bIns="45700" lIns="91425" spcFirstLastPara="1" rIns="91425" wrap="square" tIns="45700">
            <a:noAutofit/>
          </a:bodyPr>
          <a:lstStyle/>
          <a:p>
            <a:pPr indent="0" lvl="0" marL="0" rtl="0" algn="ctr">
              <a:spcBef>
                <a:spcPts val="1000"/>
              </a:spcBef>
              <a:spcAft>
                <a:spcPts val="0"/>
              </a:spcAft>
              <a:buNone/>
            </a:pPr>
            <a:r>
              <a:t/>
            </a:r>
            <a:endParaRPr/>
          </a:p>
        </p:txBody>
      </p:sp>
      <p:sp>
        <p:nvSpPr>
          <p:cNvPr id="150" name="Google Shape;150;p6"/>
          <p:cNvSpPr/>
          <p:nvPr>
            <p:ph idx="3" type="pic"/>
          </p:nvPr>
        </p:nvSpPr>
        <p:spPr>
          <a:xfrm>
            <a:off x="3018971" y="1371600"/>
            <a:ext cx="2975429" cy="3294063"/>
          </a:xfrm>
          <a:prstGeom prst="rect">
            <a:avLst/>
          </a:prstGeom>
          <a:solidFill>
            <a:schemeClr val="lt2"/>
          </a:solidFill>
          <a:ln>
            <a:noFill/>
          </a:ln>
        </p:spPr>
        <p:txBody>
          <a:bodyPr anchorCtr="1" anchor="ctr" bIns="45700" lIns="91425" spcFirstLastPara="1" rIns="91425" wrap="square" tIns="45700">
            <a:noAutofit/>
          </a:bodyPr>
          <a:lstStyle/>
          <a:p>
            <a:pPr indent="0" lvl="0" marL="0" rtl="0" algn="ctr">
              <a:spcBef>
                <a:spcPts val="1000"/>
              </a:spcBef>
              <a:spcAft>
                <a:spcPts val="0"/>
              </a:spcAft>
              <a:buNone/>
            </a:pPr>
            <a:r>
              <a:t/>
            </a:r>
            <a:endParaRPr/>
          </a:p>
        </p:txBody>
      </p:sp>
      <p:sp>
        <p:nvSpPr>
          <p:cNvPr id="151" name="Google Shape;151;p6"/>
          <p:cNvSpPr/>
          <p:nvPr>
            <p:ph idx="4" type="pic"/>
          </p:nvPr>
        </p:nvSpPr>
        <p:spPr>
          <a:xfrm>
            <a:off x="6008914" y="1371600"/>
            <a:ext cx="3164115" cy="3294063"/>
          </a:xfrm>
          <a:prstGeom prst="rect">
            <a:avLst/>
          </a:prstGeom>
          <a:solidFill>
            <a:schemeClr val="lt2"/>
          </a:solidFill>
          <a:ln>
            <a:noFill/>
          </a:ln>
        </p:spPr>
        <p:txBody>
          <a:bodyPr anchorCtr="1" anchor="ctr" bIns="45700" lIns="91425" spcFirstLastPara="1" rIns="91425" wrap="square" tIns="45700">
            <a:noAutofit/>
          </a:bodyPr>
          <a:lstStyle/>
          <a:p>
            <a:pPr indent="0" lvl="0" marL="0" rtl="0" algn="ctr">
              <a:spcBef>
                <a:spcPts val="1000"/>
              </a:spcBef>
              <a:spcAft>
                <a:spcPts val="0"/>
              </a:spcAft>
              <a:buNone/>
            </a:pPr>
            <a:r>
              <a:t/>
            </a:r>
            <a:endParaRPr/>
          </a:p>
        </p:txBody>
      </p:sp>
      <p:sp>
        <p:nvSpPr>
          <p:cNvPr id="152" name="Google Shape;152;p6"/>
          <p:cNvSpPr/>
          <p:nvPr>
            <p:ph idx="5" type="pic"/>
          </p:nvPr>
        </p:nvSpPr>
        <p:spPr>
          <a:xfrm>
            <a:off x="9187543" y="1371600"/>
            <a:ext cx="2960915" cy="3294063"/>
          </a:xfrm>
          <a:prstGeom prst="rect">
            <a:avLst/>
          </a:prstGeom>
          <a:solidFill>
            <a:schemeClr val="lt2"/>
          </a:solidFill>
          <a:ln>
            <a:noFill/>
          </a:ln>
        </p:spPr>
        <p:txBody>
          <a:bodyPr anchorCtr="1" anchor="ctr" bIns="45700" lIns="91425" spcFirstLastPara="1" rIns="91425" wrap="square" tIns="45700">
            <a:noAutofit/>
          </a:bodyPr>
          <a:lstStyle/>
          <a:p>
            <a:pPr indent="0" lvl="0" marL="0" rtl="0" algn="ctr">
              <a:spcBef>
                <a:spcPts val="1000"/>
              </a:spcBef>
              <a:spcAft>
                <a:spcPts val="0"/>
              </a:spcAft>
              <a:buNone/>
            </a:pPr>
            <a:r>
              <a:t/>
            </a:r>
            <a:endParaRPr/>
          </a:p>
        </p:txBody>
      </p:sp>
      <p:sp>
        <p:nvSpPr>
          <p:cNvPr id="153" name="Google Shape;153;p6"/>
          <p:cNvSpPr txBox="1"/>
          <p:nvPr>
            <p:ph type="ctrTitle"/>
          </p:nvPr>
        </p:nvSpPr>
        <p:spPr>
          <a:xfrm>
            <a:off x="457200" y="365760"/>
            <a:ext cx="7287768" cy="615553"/>
          </a:xfrm>
          <a:prstGeom prst="rect">
            <a:avLst/>
          </a:prstGeom>
          <a:noFill/>
          <a:ln>
            <a:noFill/>
          </a:ln>
        </p:spPr>
        <p:txBody>
          <a:bodyPr anchorCtr="0" anchor="t" bIns="0" lIns="91425" spcFirstLastPara="1" rIns="91425" wrap="square" tIns="0">
            <a:spAutoFit/>
          </a:bodyPr>
          <a:lstStyle/>
          <a:p>
            <a:pPr indent="0" lvl="0" marL="0" rtl="0" algn="l">
              <a:lnSpc>
                <a:spcPct val="100000"/>
              </a:lnSpc>
              <a:spcBef>
                <a:spcPts val="0"/>
              </a:spcBef>
              <a:spcAft>
                <a:spcPts val="0"/>
              </a:spcAft>
              <a:buClr>
                <a:schemeClr val="accent1"/>
              </a:buClr>
              <a:buSzPts val="4000"/>
              <a:buFont typeface="Trebuchet MS"/>
              <a:buNone/>
            </a:pPr>
            <a:r>
              <a:rPr lang="en-US" sz="4000"/>
              <a:t>[Your title here]</a:t>
            </a:r>
            <a:endParaRPr/>
          </a:p>
        </p:txBody>
      </p:sp>
      <p:sp>
        <p:nvSpPr>
          <p:cNvPr id="154" name="Google Shape;154;p6"/>
          <p:cNvSpPr/>
          <p:nvPr>
            <p:ph idx="6" type="pic"/>
          </p:nvPr>
        </p:nvSpPr>
        <p:spPr>
          <a:xfrm>
            <a:off x="228600" y="6004104"/>
            <a:ext cx="685800" cy="685800"/>
          </a:xfrm>
          <a:prstGeom prst="rect">
            <a:avLst/>
          </a:pr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rtl="0" algn="ctr">
              <a:spcBef>
                <a:spcPts val="100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7"/>
          <p:cNvSpPr txBox="1"/>
          <p:nvPr/>
        </p:nvSpPr>
        <p:spPr>
          <a:xfrm>
            <a:off x="5715000" y="1371600"/>
            <a:ext cx="5257409" cy="24365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4800"/>
              <a:buFont typeface="Arial"/>
              <a:buNone/>
            </a:pPr>
            <a:r>
              <a:rPr b="1" lang="en-US" sz="4800">
                <a:solidFill>
                  <a:schemeClr val="dk1"/>
                </a:solidFill>
                <a:latin typeface="Trebuchet MS"/>
                <a:ea typeface="Trebuchet MS"/>
                <a:cs typeface="Trebuchet MS"/>
                <a:sym typeface="Trebuchet MS"/>
              </a:rPr>
              <a:t>[Your content here]</a:t>
            </a:r>
            <a:endParaRPr/>
          </a:p>
          <a:p>
            <a:pPr indent="0" lvl="0" marL="0" marR="0" rtl="0" algn="l">
              <a:lnSpc>
                <a:spcPct val="100000"/>
              </a:lnSpc>
              <a:spcBef>
                <a:spcPts val="1000"/>
              </a:spcBef>
              <a:spcAft>
                <a:spcPts val="0"/>
              </a:spcAft>
              <a:buClr>
                <a:schemeClr val="accent2"/>
              </a:buClr>
              <a:buSzPts val="4800"/>
              <a:buFont typeface="Arial"/>
              <a:buNone/>
            </a:pPr>
            <a:r>
              <a:t/>
            </a:r>
            <a:endParaRPr b="1" sz="4800">
              <a:solidFill>
                <a:schemeClr val="dk1"/>
              </a:solidFill>
              <a:latin typeface="Trebuchet MS"/>
              <a:ea typeface="Trebuchet MS"/>
              <a:cs typeface="Trebuchet MS"/>
              <a:sym typeface="Trebuchet MS"/>
            </a:endParaRPr>
          </a:p>
        </p:txBody>
      </p:sp>
      <p:sp>
        <p:nvSpPr>
          <p:cNvPr id="160" name="Google Shape;160;p7"/>
          <p:cNvSpPr txBox="1"/>
          <p:nvPr/>
        </p:nvSpPr>
        <p:spPr>
          <a:xfrm>
            <a:off x="5715000" y="3200400"/>
            <a:ext cx="2838450" cy="34054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1"/>
              </a:buClr>
              <a:buSzPts val="2000"/>
              <a:buFont typeface="Arial"/>
              <a:buNone/>
            </a:pPr>
            <a:r>
              <a:rPr b="0" lang="en-US" sz="2000">
                <a:solidFill>
                  <a:schemeClr val="accent1"/>
                </a:solidFill>
                <a:latin typeface="Trebuchet MS"/>
                <a:ea typeface="Trebuchet MS"/>
                <a:cs typeface="Trebuchet MS"/>
                <a:sym typeface="Trebuchet MS"/>
              </a:rPr>
              <a:t>[your content here]</a:t>
            </a:r>
            <a:endParaRPr b="0" sz="2000">
              <a:solidFill>
                <a:schemeClr val="accent1"/>
              </a:solidFill>
              <a:latin typeface="Trebuchet MS"/>
              <a:ea typeface="Trebuchet MS"/>
              <a:cs typeface="Trebuchet MS"/>
              <a:sym typeface="Trebuchet MS"/>
            </a:endParaRPr>
          </a:p>
        </p:txBody>
      </p:sp>
      <p:sp>
        <p:nvSpPr>
          <p:cNvPr id="161" name="Google Shape;161;p7"/>
          <p:cNvSpPr/>
          <p:nvPr/>
        </p:nvSpPr>
        <p:spPr>
          <a:xfrm>
            <a:off x="5715000" y="3886200"/>
            <a:ext cx="6004083" cy="1287917"/>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1800">
                <a:solidFill>
                  <a:schemeClr val="dk1"/>
                </a:solidFill>
                <a:latin typeface="Trebuchet MS"/>
                <a:ea typeface="Trebuchet MS"/>
                <a:cs typeface="Trebuchet MS"/>
                <a:sym typeface="Trebuchet MS"/>
              </a:rPr>
              <a:t>Lorem ipsum dolor sit amet, consetetur sadipscing nonumy eirmod tempor. Lorem ipsum dolor sit amet, consetetur sadipscing nonumy eirmod tempor.</a:t>
            </a:r>
            <a:endParaRPr sz="1800">
              <a:solidFill>
                <a:schemeClr val="dk1"/>
              </a:solidFill>
              <a:latin typeface="Trebuchet MS"/>
              <a:ea typeface="Trebuchet MS"/>
              <a:cs typeface="Trebuchet MS"/>
              <a:sym typeface="Trebuchet MS"/>
            </a:endParaRPr>
          </a:p>
        </p:txBody>
      </p:sp>
      <p:sp>
        <p:nvSpPr>
          <p:cNvPr id="162" name="Google Shape;162;p7"/>
          <p:cNvSpPr/>
          <p:nvPr/>
        </p:nvSpPr>
        <p:spPr>
          <a:xfrm rot="5400000">
            <a:off x="5345288" y="457200"/>
            <a:ext cx="166610" cy="1334814"/>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163" name="Google Shape;163;p7"/>
          <p:cNvSpPr/>
          <p:nvPr>
            <p:ph idx="2" type="pic"/>
          </p:nvPr>
        </p:nvSpPr>
        <p:spPr>
          <a:xfrm>
            <a:off x="0" y="0"/>
            <a:ext cx="5457373" cy="6857999"/>
          </a:xfrm>
          <a:prstGeom prst="rect">
            <a:avLst/>
          </a:prstGeom>
          <a:solidFill>
            <a:schemeClr val="lt2"/>
          </a:solidFill>
          <a:ln>
            <a:noFill/>
          </a:ln>
        </p:spPr>
        <p:txBody>
          <a:bodyPr anchorCtr="0" anchor="t" bIns="45700" lIns="91425" spcFirstLastPara="1" rIns="91425" wrap="square" tIns="45700">
            <a:noAutofit/>
          </a:bodyPr>
          <a:lstStyle/>
          <a:p>
            <a:pPr indent="0" lvl="0" marL="0" rtl="0" algn="l">
              <a:spcBef>
                <a:spcPts val="1000"/>
              </a:spcBef>
              <a:spcAft>
                <a:spcPts val="0"/>
              </a:spcAft>
              <a:buNone/>
            </a:pPr>
            <a:r>
              <a:t/>
            </a:r>
            <a:endParaRPr/>
          </a:p>
        </p:txBody>
      </p:sp>
      <p:sp>
        <p:nvSpPr>
          <p:cNvPr id="164" name="Google Shape;164;p7"/>
          <p:cNvSpPr/>
          <p:nvPr>
            <p:ph idx="3" type="pic"/>
          </p:nvPr>
        </p:nvSpPr>
        <p:spPr>
          <a:xfrm>
            <a:off x="228600" y="6004104"/>
            <a:ext cx="685800" cy="685800"/>
          </a:xfrm>
          <a:prstGeom prst="rect">
            <a:avLst/>
          </a:pr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rtl="0" algn="ctr">
              <a:spcBef>
                <a:spcPts val="100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8" name="Shape 168"/>
        <p:cNvGrpSpPr/>
        <p:nvPr/>
      </p:nvGrpSpPr>
      <p:grpSpPr>
        <a:xfrm>
          <a:off x="0" y="0"/>
          <a:ext cx="0" cy="0"/>
          <a:chOff x="0" y="0"/>
          <a:chExt cx="0" cy="0"/>
        </a:xfrm>
      </p:grpSpPr>
      <p:sp>
        <p:nvSpPr>
          <p:cNvPr id="169" name="Google Shape;169;p8"/>
          <p:cNvSpPr/>
          <p:nvPr>
            <p:ph idx="2" type="pic"/>
          </p:nvPr>
        </p:nvSpPr>
        <p:spPr>
          <a:xfrm>
            <a:off x="6386284" y="435429"/>
            <a:ext cx="5457373" cy="6422571"/>
          </a:xfrm>
          <a:prstGeom prst="rect">
            <a:avLst/>
          </a:prstGeom>
          <a:solidFill>
            <a:schemeClr val="lt2"/>
          </a:solidFill>
          <a:ln>
            <a:noFill/>
          </a:ln>
        </p:spPr>
        <p:txBody>
          <a:bodyPr anchorCtr="0" anchor="t" bIns="45700" lIns="91425" spcFirstLastPara="1" rIns="91425" wrap="square" tIns="45700">
            <a:noAutofit/>
          </a:bodyPr>
          <a:lstStyle/>
          <a:p>
            <a:pPr indent="0" lvl="0" marL="0" rtl="0" algn="l">
              <a:spcBef>
                <a:spcPts val="1000"/>
              </a:spcBef>
              <a:spcAft>
                <a:spcPts val="0"/>
              </a:spcAft>
              <a:buNone/>
            </a:pPr>
            <a:r>
              <a:t/>
            </a:r>
            <a:endParaRPr/>
          </a:p>
        </p:txBody>
      </p:sp>
      <p:sp>
        <p:nvSpPr>
          <p:cNvPr id="170" name="Google Shape;170;p8"/>
          <p:cNvSpPr/>
          <p:nvPr>
            <p:ph idx="3" type="pic"/>
          </p:nvPr>
        </p:nvSpPr>
        <p:spPr>
          <a:xfrm>
            <a:off x="228600" y="6004104"/>
            <a:ext cx="685800" cy="685800"/>
          </a:xfrm>
          <a:prstGeom prst="rect">
            <a:avLst/>
          </a:pr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rtl="0" algn="ctr">
              <a:spcBef>
                <a:spcPts val="1000"/>
              </a:spcBef>
              <a:spcAft>
                <a:spcPts val="0"/>
              </a:spcAft>
              <a:buNone/>
            </a:pPr>
            <a:r>
              <a:t/>
            </a:r>
            <a:endParaRPr/>
          </a:p>
        </p:txBody>
      </p:sp>
      <p:sp>
        <p:nvSpPr>
          <p:cNvPr id="171" name="Google Shape;171;p8"/>
          <p:cNvSpPr/>
          <p:nvPr/>
        </p:nvSpPr>
        <p:spPr>
          <a:xfrm>
            <a:off x="457200" y="457200"/>
            <a:ext cx="5119881" cy="7040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chemeClr val="accent1"/>
                </a:solidFill>
                <a:latin typeface="Trebuchet MS"/>
                <a:ea typeface="Trebuchet MS"/>
                <a:cs typeface="Trebuchet MS"/>
                <a:sym typeface="Trebuchet MS"/>
              </a:rPr>
              <a:t>[Your title here]</a:t>
            </a:r>
            <a:endParaRPr/>
          </a:p>
        </p:txBody>
      </p:sp>
      <p:sp>
        <p:nvSpPr>
          <p:cNvPr id="172" name="Google Shape;172;p8"/>
          <p:cNvSpPr/>
          <p:nvPr/>
        </p:nvSpPr>
        <p:spPr>
          <a:xfrm>
            <a:off x="457200" y="1371600"/>
            <a:ext cx="5447220" cy="5027402"/>
          </a:xfrm>
          <a:prstGeom prst="rect">
            <a:avLst/>
          </a:prstGeom>
          <a:noFill/>
          <a:ln>
            <a:noFill/>
          </a:ln>
        </p:spPr>
        <p:txBody>
          <a:bodyPr anchorCtr="0" anchor="t" bIns="45700" lIns="91425" spcFirstLastPara="1" rIns="91425" wrap="square" tIns="45700">
            <a:spAutoFit/>
          </a:bodyPr>
          <a:lstStyle/>
          <a:p>
            <a:pPr indent="-285750" lvl="0" marL="285750" marR="0" rtl="0" algn="l">
              <a:lnSpc>
                <a:spcPct val="150000"/>
              </a:lnSpc>
              <a:spcBef>
                <a:spcPts val="0"/>
              </a:spcBef>
              <a:spcAft>
                <a:spcPts val="0"/>
              </a:spcAft>
              <a:buClr>
                <a:schemeClr val="dk1"/>
              </a:buClr>
              <a:buSzPts val="1800"/>
              <a:buFont typeface="Arial"/>
              <a:buChar char="•"/>
            </a:pPr>
            <a:r>
              <a:rPr lang="en-US" sz="1800">
                <a:solidFill>
                  <a:schemeClr val="dk1"/>
                </a:solidFill>
                <a:latin typeface="Trebuchet MS"/>
                <a:ea typeface="Trebuchet MS"/>
                <a:cs typeface="Trebuchet MS"/>
                <a:sym typeface="Trebuchet MS"/>
              </a:rPr>
              <a:t>Lorem ipsum dolor sit amet, consetetur sadipscing nonumy eirmod.</a:t>
            </a:r>
            <a:endParaRPr/>
          </a:p>
          <a:p>
            <a:pPr indent="-285750" lvl="0" marL="285750" marR="0" rtl="0" algn="l">
              <a:lnSpc>
                <a:spcPct val="150000"/>
              </a:lnSpc>
              <a:spcBef>
                <a:spcPts val="0"/>
              </a:spcBef>
              <a:spcAft>
                <a:spcPts val="0"/>
              </a:spcAft>
              <a:buClr>
                <a:schemeClr val="dk1"/>
              </a:buClr>
              <a:buSzPts val="1800"/>
              <a:buFont typeface="Arial"/>
              <a:buChar char="•"/>
            </a:pPr>
            <a:r>
              <a:rPr lang="en-US" sz="1800">
                <a:solidFill>
                  <a:schemeClr val="dk1"/>
                </a:solidFill>
                <a:latin typeface="Trebuchet MS"/>
                <a:ea typeface="Trebuchet MS"/>
                <a:cs typeface="Trebuchet MS"/>
                <a:sym typeface="Trebuchet MS"/>
              </a:rPr>
              <a:t>Lorem ipsum dolor sit amet, consectetur adipiscing elit, sed do eiusmod tempo. incididunt ut labore et dolore magna aliqua. </a:t>
            </a:r>
            <a:endParaRPr/>
          </a:p>
          <a:p>
            <a:pPr indent="-285750" lvl="0" marL="285750" marR="0" rtl="0" algn="l">
              <a:lnSpc>
                <a:spcPct val="150000"/>
              </a:lnSpc>
              <a:spcBef>
                <a:spcPts val="0"/>
              </a:spcBef>
              <a:spcAft>
                <a:spcPts val="0"/>
              </a:spcAft>
              <a:buClr>
                <a:schemeClr val="dk1"/>
              </a:buClr>
              <a:buSzPts val="1800"/>
              <a:buFont typeface="Arial"/>
              <a:buChar char="•"/>
            </a:pPr>
            <a:r>
              <a:rPr lang="en-US" sz="1800">
                <a:solidFill>
                  <a:schemeClr val="dk1"/>
                </a:solidFill>
                <a:latin typeface="Trebuchet MS"/>
                <a:ea typeface="Trebuchet MS"/>
                <a:cs typeface="Trebuchet MS"/>
                <a:sym typeface="Trebuchet MS"/>
              </a:rPr>
              <a:t>Ut enim ad minim veniam, quis nostrud exercitation ullamco laboris nisi ut aliquip ex ea commodo consequat.</a:t>
            </a:r>
            <a:endParaRPr/>
          </a:p>
          <a:p>
            <a:pPr indent="-285750" lvl="0" marL="285750" marR="0" rtl="0" algn="l">
              <a:lnSpc>
                <a:spcPct val="150000"/>
              </a:lnSpc>
              <a:spcBef>
                <a:spcPts val="0"/>
              </a:spcBef>
              <a:spcAft>
                <a:spcPts val="0"/>
              </a:spcAft>
              <a:buClr>
                <a:schemeClr val="dk1"/>
              </a:buClr>
              <a:buSzPts val="1800"/>
              <a:buFont typeface="Arial"/>
              <a:buChar char="•"/>
            </a:pPr>
            <a:r>
              <a:rPr lang="en-US" sz="1800">
                <a:solidFill>
                  <a:schemeClr val="dk1"/>
                </a:solidFill>
                <a:latin typeface="Trebuchet MS"/>
                <a:ea typeface="Trebuchet MS"/>
                <a:cs typeface="Trebuchet MS"/>
                <a:sym typeface="Trebuchet MS"/>
              </a:rPr>
              <a:t>Lorem ipsum dolor sit amet, consectetur ut aliquip ex ea commodo consequat.</a:t>
            </a:r>
            <a:endParaRPr/>
          </a:p>
          <a:p>
            <a:pPr indent="0" lvl="0" marL="0" marR="0" rtl="0" algn="l">
              <a:lnSpc>
                <a:spcPct val="150000"/>
              </a:lnSpc>
              <a:spcBef>
                <a:spcPts val="0"/>
              </a:spcBef>
              <a:spcAft>
                <a:spcPts val="0"/>
              </a:spcAft>
              <a:buNone/>
            </a:pPr>
            <a:r>
              <a:t/>
            </a:r>
            <a:endParaRPr sz="1800">
              <a:solidFill>
                <a:schemeClr val="dk1"/>
              </a:solidFill>
              <a:latin typeface="Trebuchet MS"/>
              <a:ea typeface="Trebuchet MS"/>
              <a:cs typeface="Trebuchet MS"/>
              <a:sym typeface="Trebuchet MS"/>
            </a:endParaRPr>
          </a:p>
          <a:p>
            <a:pPr indent="-171450" lvl="0" marL="285750" marR="0" rtl="0" algn="l">
              <a:lnSpc>
                <a:spcPct val="150000"/>
              </a:lnSpc>
              <a:spcBef>
                <a:spcPts val="0"/>
              </a:spcBef>
              <a:spcAft>
                <a:spcPts val="0"/>
              </a:spcAft>
              <a:buClr>
                <a:schemeClr val="dk1"/>
              </a:buClr>
              <a:buSzPts val="1800"/>
              <a:buFont typeface="Arial"/>
              <a:buNone/>
            </a:pPr>
            <a:r>
              <a:t/>
            </a:r>
            <a:endParaRPr sz="1800">
              <a:solidFill>
                <a:schemeClr val="dk1"/>
              </a:solidFill>
              <a:latin typeface="Trebuchet MS"/>
              <a:ea typeface="Trebuchet MS"/>
              <a:cs typeface="Trebuchet MS"/>
              <a:sym typeface="Trebuchet MS"/>
            </a:endParaRPr>
          </a:p>
        </p:txBody>
      </p:sp>
      <p:pic>
        <p:nvPicPr>
          <p:cNvPr id="173" name="Google Shape;173;p8"/>
          <p:cNvPicPr preferRelativeResize="0"/>
          <p:nvPr/>
        </p:nvPicPr>
        <p:blipFill rotWithShape="1">
          <a:blip r:embed="rId4">
            <a:alphaModFix/>
          </a:blip>
          <a:srcRect b="0" l="0" r="0" t="0"/>
          <a:stretch/>
        </p:blipFill>
        <p:spPr>
          <a:xfrm>
            <a:off x="10748348" y="228600"/>
            <a:ext cx="1216382" cy="91374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9"/>
          <p:cNvSpPr/>
          <p:nvPr/>
        </p:nvSpPr>
        <p:spPr>
          <a:xfrm>
            <a:off x="7007318" y="1180909"/>
            <a:ext cx="4895648" cy="704232"/>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1400">
                <a:solidFill>
                  <a:schemeClr val="dk1"/>
                </a:solidFill>
                <a:latin typeface="Trebuchet MS"/>
                <a:ea typeface="Trebuchet MS"/>
                <a:cs typeface="Trebuchet MS"/>
                <a:sym typeface="Trebuchet MS"/>
              </a:rPr>
              <a:t>Lorem ipsum dolor sit amet, consetetur sadipscing nonumy eirmod tempor Lorem ipsum dolor sit amet, consetetur.</a:t>
            </a:r>
            <a:endParaRPr/>
          </a:p>
        </p:txBody>
      </p:sp>
      <p:sp>
        <p:nvSpPr>
          <p:cNvPr id="179" name="Google Shape;179;p9"/>
          <p:cNvSpPr txBox="1"/>
          <p:nvPr/>
        </p:nvSpPr>
        <p:spPr>
          <a:xfrm>
            <a:off x="7007328" y="880825"/>
            <a:ext cx="2894700" cy="400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Trebuchet MS"/>
                <a:ea typeface="Trebuchet MS"/>
                <a:cs typeface="Trebuchet MS"/>
                <a:sym typeface="Trebuchet MS"/>
              </a:rPr>
              <a:t>[Your title here]</a:t>
            </a:r>
            <a:endParaRPr/>
          </a:p>
        </p:txBody>
      </p:sp>
      <p:sp>
        <p:nvSpPr>
          <p:cNvPr id="180" name="Google Shape;180;p9"/>
          <p:cNvSpPr/>
          <p:nvPr/>
        </p:nvSpPr>
        <p:spPr>
          <a:xfrm>
            <a:off x="7007318" y="2928803"/>
            <a:ext cx="4895648" cy="1061829"/>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1400">
                <a:solidFill>
                  <a:schemeClr val="dk1"/>
                </a:solidFill>
                <a:latin typeface="Trebuchet MS"/>
                <a:ea typeface="Trebuchet MS"/>
                <a:cs typeface="Trebuchet MS"/>
                <a:sym typeface="Trebuchet MS"/>
              </a:rPr>
              <a:t>Lorem ipsum dolor sit amet, consetetur sadipscing nonumy eirmod tempor Lorem ipsum dolor sit amet, consetetur sadipscing.</a:t>
            </a:r>
            <a:endParaRPr sz="1400">
              <a:solidFill>
                <a:schemeClr val="dk1"/>
              </a:solidFill>
              <a:latin typeface="Trebuchet MS"/>
              <a:ea typeface="Trebuchet MS"/>
              <a:cs typeface="Trebuchet MS"/>
              <a:sym typeface="Trebuchet MS"/>
            </a:endParaRPr>
          </a:p>
        </p:txBody>
      </p:sp>
      <p:sp>
        <p:nvSpPr>
          <p:cNvPr id="181" name="Google Shape;181;p9"/>
          <p:cNvSpPr txBox="1"/>
          <p:nvPr/>
        </p:nvSpPr>
        <p:spPr>
          <a:xfrm>
            <a:off x="7007327" y="2628725"/>
            <a:ext cx="2646000" cy="400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Trebuchet MS"/>
                <a:ea typeface="Trebuchet MS"/>
                <a:cs typeface="Trebuchet MS"/>
                <a:sym typeface="Trebuchet MS"/>
              </a:rPr>
              <a:t>[Your title here]</a:t>
            </a:r>
            <a:endParaRPr/>
          </a:p>
        </p:txBody>
      </p:sp>
      <p:sp>
        <p:nvSpPr>
          <p:cNvPr id="182" name="Google Shape;182;p9"/>
          <p:cNvSpPr/>
          <p:nvPr/>
        </p:nvSpPr>
        <p:spPr>
          <a:xfrm>
            <a:off x="7007318" y="4703793"/>
            <a:ext cx="4895648" cy="704232"/>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1400">
                <a:solidFill>
                  <a:schemeClr val="dk1"/>
                </a:solidFill>
                <a:latin typeface="Trebuchet MS"/>
                <a:ea typeface="Trebuchet MS"/>
                <a:cs typeface="Trebuchet MS"/>
                <a:sym typeface="Trebuchet MS"/>
              </a:rPr>
              <a:t>Lorem ipsum dolor sit amet, consetetur sadipscing nonumy eirmod tempor Lorem ipsum dolor sit amet, consetetu.</a:t>
            </a:r>
            <a:endParaRPr sz="1400">
              <a:solidFill>
                <a:schemeClr val="dk1"/>
              </a:solidFill>
              <a:latin typeface="Trebuchet MS"/>
              <a:ea typeface="Trebuchet MS"/>
              <a:cs typeface="Trebuchet MS"/>
              <a:sym typeface="Trebuchet MS"/>
            </a:endParaRPr>
          </a:p>
        </p:txBody>
      </p:sp>
      <p:sp>
        <p:nvSpPr>
          <p:cNvPr id="183" name="Google Shape;183;p9"/>
          <p:cNvSpPr txBox="1"/>
          <p:nvPr/>
        </p:nvSpPr>
        <p:spPr>
          <a:xfrm>
            <a:off x="7007327" y="4403700"/>
            <a:ext cx="2646000" cy="400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Trebuchet MS"/>
                <a:ea typeface="Trebuchet MS"/>
                <a:cs typeface="Trebuchet MS"/>
                <a:sym typeface="Trebuchet MS"/>
              </a:rPr>
              <a:t>[Your title here]</a:t>
            </a:r>
            <a:endParaRPr/>
          </a:p>
        </p:txBody>
      </p:sp>
      <p:sp>
        <p:nvSpPr>
          <p:cNvPr id="184" name="Google Shape;184;p9"/>
          <p:cNvSpPr/>
          <p:nvPr/>
        </p:nvSpPr>
        <p:spPr>
          <a:xfrm>
            <a:off x="5087" y="5943"/>
            <a:ext cx="236483" cy="4025897"/>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185" name="Google Shape;185;p9"/>
          <p:cNvSpPr txBox="1"/>
          <p:nvPr/>
        </p:nvSpPr>
        <p:spPr>
          <a:xfrm>
            <a:off x="6096000" y="880827"/>
            <a:ext cx="904171" cy="834934"/>
          </a:xfrm>
          <a:prstGeom prst="rect">
            <a:avLst/>
          </a:prstGeom>
          <a:noFill/>
          <a:ln>
            <a:noFill/>
          </a:ln>
        </p:spPr>
        <p:txBody>
          <a:bodyPr anchorCtr="0" anchor="b" bIns="45700" lIns="91425" spcFirstLastPara="1" rIns="91425" wrap="square" tIns="45700">
            <a:normAutofit fontScale="82500" lnSpcReduction="10000"/>
          </a:bodyPr>
          <a:lstStyle/>
          <a:p>
            <a:pPr indent="0" lvl="0" marL="0" marR="0" rtl="0" algn="l">
              <a:lnSpc>
                <a:spcPct val="100000"/>
              </a:lnSpc>
              <a:spcBef>
                <a:spcPts val="0"/>
              </a:spcBef>
              <a:spcAft>
                <a:spcPts val="0"/>
              </a:spcAft>
              <a:buClr>
                <a:schemeClr val="accent1"/>
              </a:buClr>
              <a:buSzPct val="100000"/>
              <a:buFont typeface="Trebuchet MS"/>
              <a:buNone/>
            </a:pPr>
            <a:r>
              <a:rPr b="1" lang="en-US" sz="5400">
                <a:solidFill>
                  <a:schemeClr val="accent1"/>
                </a:solidFill>
                <a:latin typeface="Trebuchet MS"/>
                <a:ea typeface="Trebuchet MS"/>
                <a:cs typeface="Trebuchet MS"/>
                <a:sym typeface="Trebuchet MS"/>
              </a:rPr>
              <a:t>01</a:t>
            </a:r>
            <a:endParaRPr b="1" sz="5400">
              <a:solidFill>
                <a:schemeClr val="accent1"/>
              </a:solidFill>
              <a:latin typeface="Trebuchet MS"/>
              <a:ea typeface="Trebuchet MS"/>
              <a:cs typeface="Trebuchet MS"/>
              <a:sym typeface="Trebuchet MS"/>
            </a:endParaRPr>
          </a:p>
        </p:txBody>
      </p:sp>
      <p:sp>
        <p:nvSpPr>
          <p:cNvPr id="186" name="Google Shape;186;p9"/>
          <p:cNvSpPr txBox="1"/>
          <p:nvPr/>
        </p:nvSpPr>
        <p:spPr>
          <a:xfrm>
            <a:off x="6096000" y="2628721"/>
            <a:ext cx="904171" cy="834934"/>
          </a:xfrm>
          <a:prstGeom prst="rect">
            <a:avLst/>
          </a:prstGeom>
          <a:noFill/>
          <a:ln>
            <a:noFill/>
          </a:ln>
        </p:spPr>
        <p:txBody>
          <a:bodyPr anchorCtr="0" anchor="b" bIns="45700" lIns="91425" spcFirstLastPara="1" rIns="91425" wrap="square" tIns="45700">
            <a:normAutofit fontScale="82500" lnSpcReduction="10000"/>
          </a:bodyPr>
          <a:lstStyle/>
          <a:p>
            <a:pPr indent="0" lvl="0" marL="0" marR="0" rtl="0" algn="l">
              <a:lnSpc>
                <a:spcPct val="100000"/>
              </a:lnSpc>
              <a:spcBef>
                <a:spcPts val="0"/>
              </a:spcBef>
              <a:spcAft>
                <a:spcPts val="0"/>
              </a:spcAft>
              <a:buClr>
                <a:schemeClr val="accent1"/>
              </a:buClr>
              <a:buSzPct val="100000"/>
              <a:buFont typeface="Trebuchet MS"/>
              <a:buNone/>
            </a:pPr>
            <a:r>
              <a:rPr b="1" lang="en-US" sz="5400">
                <a:solidFill>
                  <a:schemeClr val="accent1"/>
                </a:solidFill>
                <a:latin typeface="Trebuchet MS"/>
                <a:ea typeface="Trebuchet MS"/>
                <a:cs typeface="Trebuchet MS"/>
                <a:sym typeface="Trebuchet MS"/>
              </a:rPr>
              <a:t>02</a:t>
            </a:r>
            <a:endParaRPr b="1" sz="5400">
              <a:solidFill>
                <a:schemeClr val="accent1"/>
              </a:solidFill>
              <a:latin typeface="Trebuchet MS"/>
              <a:ea typeface="Trebuchet MS"/>
              <a:cs typeface="Trebuchet MS"/>
              <a:sym typeface="Trebuchet MS"/>
            </a:endParaRPr>
          </a:p>
        </p:txBody>
      </p:sp>
      <p:sp>
        <p:nvSpPr>
          <p:cNvPr id="187" name="Google Shape;187;p9"/>
          <p:cNvSpPr txBox="1"/>
          <p:nvPr/>
        </p:nvSpPr>
        <p:spPr>
          <a:xfrm>
            <a:off x="6096000" y="4399773"/>
            <a:ext cx="904171" cy="834934"/>
          </a:xfrm>
          <a:prstGeom prst="rect">
            <a:avLst/>
          </a:prstGeom>
          <a:noFill/>
          <a:ln>
            <a:noFill/>
          </a:ln>
        </p:spPr>
        <p:txBody>
          <a:bodyPr anchorCtr="0" anchor="b" bIns="45700" lIns="91425" spcFirstLastPara="1" rIns="91425" wrap="square" tIns="45700">
            <a:normAutofit fontScale="82500" lnSpcReduction="10000"/>
          </a:bodyPr>
          <a:lstStyle/>
          <a:p>
            <a:pPr indent="0" lvl="0" marL="0" marR="0" rtl="0" algn="l">
              <a:lnSpc>
                <a:spcPct val="100000"/>
              </a:lnSpc>
              <a:spcBef>
                <a:spcPts val="0"/>
              </a:spcBef>
              <a:spcAft>
                <a:spcPts val="0"/>
              </a:spcAft>
              <a:buClr>
                <a:schemeClr val="accent1"/>
              </a:buClr>
              <a:buSzPct val="100000"/>
              <a:buFont typeface="Trebuchet MS"/>
              <a:buNone/>
            </a:pPr>
            <a:r>
              <a:rPr b="1" lang="en-US" sz="5400">
                <a:solidFill>
                  <a:schemeClr val="accent1"/>
                </a:solidFill>
                <a:latin typeface="Trebuchet MS"/>
                <a:ea typeface="Trebuchet MS"/>
                <a:cs typeface="Trebuchet MS"/>
                <a:sym typeface="Trebuchet MS"/>
              </a:rPr>
              <a:t>03</a:t>
            </a:r>
            <a:endParaRPr b="1" sz="5400">
              <a:solidFill>
                <a:schemeClr val="accent1"/>
              </a:solidFill>
              <a:latin typeface="Trebuchet MS"/>
              <a:ea typeface="Trebuchet MS"/>
              <a:cs typeface="Trebuchet MS"/>
              <a:sym typeface="Trebuchet MS"/>
            </a:endParaRPr>
          </a:p>
        </p:txBody>
      </p:sp>
      <p:sp>
        <p:nvSpPr>
          <p:cNvPr id="188" name="Google Shape;188;p9"/>
          <p:cNvSpPr/>
          <p:nvPr>
            <p:ph idx="2" type="pic"/>
          </p:nvPr>
        </p:nvSpPr>
        <p:spPr>
          <a:xfrm>
            <a:off x="228600" y="6004104"/>
            <a:ext cx="685800" cy="685800"/>
          </a:xfrm>
          <a:prstGeom prst="rect">
            <a:avLst/>
          </a:pr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rtl="0" algn="ctr">
              <a:spcBef>
                <a:spcPts val="1000"/>
              </a:spcBef>
              <a:spcAft>
                <a:spcPts val="0"/>
              </a:spcAft>
              <a:buNone/>
            </a:pPr>
            <a:r>
              <a:t/>
            </a:r>
            <a:endParaRPr/>
          </a:p>
        </p:txBody>
      </p:sp>
      <p:sp>
        <p:nvSpPr>
          <p:cNvPr id="189" name="Google Shape;189;p9"/>
          <p:cNvSpPr/>
          <p:nvPr/>
        </p:nvSpPr>
        <p:spPr>
          <a:xfrm>
            <a:off x="457200" y="457200"/>
            <a:ext cx="5119881" cy="7040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chemeClr val="accent1"/>
                </a:solidFill>
                <a:latin typeface="Trebuchet MS"/>
                <a:ea typeface="Trebuchet MS"/>
                <a:cs typeface="Trebuchet MS"/>
                <a:sym typeface="Trebuchet MS"/>
              </a:rPr>
              <a:t>[Your title here]</a:t>
            </a:r>
            <a:endParaRPr/>
          </a:p>
        </p:txBody>
      </p:sp>
      <p:sp>
        <p:nvSpPr>
          <p:cNvPr id="190" name="Google Shape;190;p9"/>
          <p:cNvSpPr/>
          <p:nvPr/>
        </p:nvSpPr>
        <p:spPr>
          <a:xfrm>
            <a:off x="457200" y="1371600"/>
            <a:ext cx="5447220" cy="5027402"/>
          </a:xfrm>
          <a:prstGeom prst="rect">
            <a:avLst/>
          </a:prstGeom>
          <a:noFill/>
          <a:ln>
            <a:noFill/>
          </a:ln>
        </p:spPr>
        <p:txBody>
          <a:bodyPr anchorCtr="0" anchor="t" bIns="45700" lIns="91425" spcFirstLastPara="1" rIns="91425" wrap="square" tIns="45700">
            <a:spAutoFit/>
          </a:bodyPr>
          <a:lstStyle/>
          <a:p>
            <a:pPr indent="-285750" lvl="0" marL="285750" marR="0" rtl="0" algn="l">
              <a:lnSpc>
                <a:spcPct val="150000"/>
              </a:lnSpc>
              <a:spcBef>
                <a:spcPts val="0"/>
              </a:spcBef>
              <a:spcAft>
                <a:spcPts val="0"/>
              </a:spcAft>
              <a:buClr>
                <a:schemeClr val="dk1"/>
              </a:buClr>
              <a:buSzPts val="1800"/>
              <a:buFont typeface="Arial"/>
              <a:buChar char="•"/>
            </a:pPr>
            <a:r>
              <a:rPr lang="en-US" sz="1800">
                <a:solidFill>
                  <a:schemeClr val="dk1"/>
                </a:solidFill>
                <a:latin typeface="Trebuchet MS"/>
                <a:ea typeface="Trebuchet MS"/>
                <a:cs typeface="Trebuchet MS"/>
                <a:sym typeface="Trebuchet MS"/>
              </a:rPr>
              <a:t>Lorem ipsum dolor sit amet, consetetur sadipscing nonumy eirmod.</a:t>
            </a:r>
            <a:endParaRPr/>
          </a:p>
          <a:p>
            <a:pPr indent="-285750" lvl="0" marL="285750" marR="0" rtl="0" algn="l">
              <a:lnSpc>
                <a:spcPct val="150000"/>
              </a:lnSpc>
              <a:spcBef>
                <a:spcPts val="0"/>
              </a:spcBef>
              <a:spcAft>
                <a:spcPts val="0"/>
              </a:spcAft>
              <a:buClr>
                <a:schemeClr val="dk1"/>
              </a:buClr>
              <a:buSzPts val="1800"/>
              <a:buFont typeface="Arial"/>
              <a:buChar char="•"/>
            </a:pPr>
            <a:r>
              <a:rPr lang="en-US" sz="1800">
                <a:solidFill>
                  <a:schemeClr val="dk1"/>
                </a:solidFill>
                <a:latin typeface="Trebuchet MS"/>
                <a:ea typeface="Trebuchet MS"/>
                <a:cs typeface="Trebuchet MS"/>
                <a:sym typeface="Trebuchet MS"/>
              </a:rPr>
              <a:t>Lorem ipsum dolor sit amet, consectetur adipiscing elit, sed do eiusmod tempo. incididunt ut labore et dolore magna aliqua. </a:t>
            </a:r>
            <a:endParaRPr/>
          </a:p>
          <a:p>
            <a:pPr indent="-285750" lvl="0" marL="285750" marR="0" rtl="0" algn="l">
              <a:lnSpc>
                <a:spcPct val="150000"/>
              </a:lnSpc>
              <a:spcBef>
                <a:spcPts val="0"/>
              </a:spcBef>
              <a:spcAft>
                <a:spcPts val="0"/>
              </a:spcAft>
              <a:buClr>
                <a:schemeClr val="dk1"/>
              </a:buClr>
              <a:buSzPts val="1800"/>
              <a:buFont typeface="Arial"/>
              <a:buChar char="•"/>
            </a:pPr>
            <a:r>
              <a:rPr lang="en-US" sz="1800">
                <a:solidFill>
                  <a:schemeClr val="dk1"/>
                </a:solidFill>
                <a:latin typeface="Trebuchet MS"/>
                <a:ea typeface="Trebuchet MS"/>
                <a:cs typeface="Trebuchet MS"/>
                <a:sym typeface="Trebuchet MS"/>
              </a:rPr>
              <a:t>Ut enim ad minim veniam, quis nostrud exercitation ullamco laboris nisi ut aliquip ex ea commodo consequat.</a:t>
            </a:r>
            <a:endParaRPr/>
          </a:p>
          <a:p>
            <a:pPr indent="-285750" lvl="0" marL="285750" marR="0" rtl="0" algn="l">
              <a:lnSpc>
                <a:spcPct val="150000"/>
              </a:lnSpc>
              <a:spcBef>
                <a:spcPts val="0"/>
              </a:spcBef>
              <a:spcAft>
                <a:spcPts val="0"/>
              </a:spcAft>
              <a:buClr>
                <a:schemeClr val="dk1"/>
              </a:buClr>
              <a:buSzPts val="1800"/>
              <a:buFont typeface="Arial"/>
              <a:buChar char="•"/>
            </a:pPr>
            <a:r>
              <a:rPr lang="en-US" sz="1800">
                <a:solidFill>
                  <a:schemeClr val="dk1"/>
                </a:solidFill>
                <a:latin typeface="Trebuchet MS"/>
                <a:ea typeface="Trebuchet MS"/>
                <a:cs typeface="Trebuchet MS"/>
                <a:sym typeface="Trebuchet MS"/>
              </a:rPr>
              <a:t>Lorem ipsum dolor sit amet, consectetur ut aliquip ex ea commodo consequat.</a:t>
            </a:r>
            <a:endParaRPr/>
          </a:p>
          <a:p>
            <a:pPr indent="0" lvl="0" marL="0" marR="0" rtl="0" algn="l">
              <a:lnSpc>
                <a:spcPct val="150000"/>
              </a:lnSpc>
              <a:spcBef>
                <a:spcPts val="0"/>
              </a:spcBef>
              <a:spcAft>
                <a:spcPts val="0"/>
              </a:spcAft>
              <a:buNone/>
            </a:pPr>
            <a:r>
              <a:t/>
            </a:r>
            <a:endParaRPr sz="1800">
              <a:solidFill>
                <a:schemeClr val="dk1"/>
              </a:solidFill>
              <a:latin typeface="Trebuchet MS"/>
              <a:ea typeface="Trebuchet MS"/>
              <a:cs typeface="Trebuchet MS"/>
              <a:sym typeface="Trebuchet MS"/>
            </a:endParaRPr>
          </a:p>
          <a:p>
            <a:pPr indent="-171450" lvl="0" marL="285750" marR="0" rtl="0" algn="l">
              <a:lnSpc>
                <a:spcPct val="150000"/>
              </a:lnSpc>
              <a:spcBef>
                <a:spcPts val="0"/>
              </a:spcBef>
              <a:spcAft>
                <a:spcPts val="0"/>
              </a:spcAft>
              <a:buClr>
                <a:schemeClr val="dk1"/>
              </a:buClr>
              <a:buSzPts val="1800"/>
              <a:buFont typeface="Arial"/>
              <a:buNone/>
            </a:pPr>
            <a:r>
              <a:t/>
            </a:r>
            <a:endParaRPr sz="1800">
              <a:solidFill>
                <a:schemeClr val="dk1"/>
              </a:solidFill>
              <a:latin typeface="Trebuchet MS"/>
              <a:ea typeface="Trebuchet MS"/>
              <a:cs typeface="Trebuchet MS"/>
              <a:sym typeface="Trebuchet M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10"/>
          <p:cNvSpPr/>
          <p:nvPr/>
        </p:nvSpPr>
        <p:spPr>
          <a:xfrm>
            <a:off x="457203" y="1371600"/>
            <a:ext cx="3563006" cy="2236788"/>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rebuchet MS"/>
                <a:ea typeface="Trebuchet MS"/>
                <a:cs typeface="Trebuchet MS"/>
                <a:sym typeface="Trebuchet MS"/>
              </a:rPr>
              <a:t>Your Great Description Here</a:t>
            </a:r>
            <a:endParaRPr b="1" sz="2800">
              <a:solidFill>
                <a:schemeClr val="lt1"/>
              </a:solidFill>
              <a:latin typeface="Trebuchet MS"/>
              <a:ea typeface="Trebuchet MS"/>
              <a:cs typeface="Trebuchet MS"/>
              <a:sym typeface="Trebuchet MS"/>
            </a:endParaRPr>
          </a:p>
        </p:txBody>
      </p:sp>
      <p:sp>
        <p:nvSpPr>
          <p:cNvPr id="196" name="Google Shape;196;p10"/>
          <p:cNvSpPr/>
          <p:nvPr/>
        </p:nvSpPr>
        <p:spPr>
          <a:xfrm>
            <a:off x="4351290" y="1371600"/>
            <a:ext cx="3563006" cy="2236788"/>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dk2"/>
                </a:solidFill>
                <a:latin typeface="Trebuchet MS"/>
                <a:ea typeface="Trebuchet MS"/>
                <a:cs typeface="Trebuchet MS"/>
                <a:sym typeface="Trebuchet MS"/>
              </a:rPr>
              <a:t>Your Great Description Here</a:t>
            </a:r>
            <a:endParaRPr b="1" sz="2800">
              <a:solidFill>
                <a:schemeClr val="dk2"/>
              </a:solidFill>
              <a:latin typeface="Trebuchet MS"/>
              <a:ea typeface="Trebuchet MS"/>
              <a:cs typeface="Trebuchet MS"/>
              <a:sym typeface="Trebuchet MS"/>
            </a:endParaRPr>
          </a:p>
        </p:txBody>
      </p:sp>
      <p:sp>
        <p:nvSpPr>
          <p:cNvPr id="197" name="Google Shape;197;p10"/>
          <p:cNvSpPr/>
          <p:nvPr/>
        </p:nvSpPr>
        <p:spPr>
          <a:xfrm>
            <a:off x="8247888" y="1371600"/>
            <a:ext cx="3563006" cy="2236788"/>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rebuchet MS"/>
                <a:ea typeface="Trebuchet MS"/>
                <a:cs typeface="Trebuchet MS"/>
                <a:sym typeface="Trebuchet MS"/>
              </a:rPr>
              <a:t>Your Great Description Here</a:t>
            </a:r>
            <a:endParaRPr b="1" sz="2800">
              <a:solidFill>
                <a:schemeClr val="lt1"/>
              </a:solidFill>
              <a:latin typeface="Trebuchet MS"/>
              <a:ea typeface="Trebuchet MS"/>
              <a:cs typeface="Trebuchet MS"/>
              <a:sym typeface="Trebuchet MS"/>
            </a:endParaRPr>
          </a:p>
        </p:txBody>
      </p:sp>
      <p:sp>
        <p:nvSpPr>
          <p:cNvPr id="198" name="Google Shape;198;p10"/>
          <p:cNvSpPr txBox="1"/>
          <p:nvPr/>
        </p:nvSpPr>
        <p:spPr>
          <a:xfrm>
            <a:off x="470456" y="3621847"/>
            <a:ext cx="3563006" cy="2534412"/>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chemeClr val="dk1"/>
              </a:buClr>
              <a:buSzPts val="1800"/>
              <a:buFont typeface="Arial"/>
              <a:buAutoNum type="arabicPeriod"/>
            </a:pPr>
            <a:r>
              <a:rPr lang="en-US" sz="1800">
                <a:solidFill>
                  <a:schemeClr val="dk1"/>
                </a:solidFill>
                <a:latin typeface="Trebuchet MS"/>
                <a:ea typeface="Trebuchet MS"/>
                <a:cs typeface="Trebuchet MS"/>
                <a:sym typeface="Trebuchet MS"/>
              </a:rPr>
              <a:t>Lorem ipsum dolor sit amet</a:t>
            </a:r>
            <a:endParaRPr sz="1800">
              <a:solidFill>
                <a:schemeClr val="dk1"/>
              </a:solidFill>
              <a:latin typeface="Trebuchet MS"/>
              <a:ea typeface="Trebuchet MS"/>
              <a:cs typeface="Trebuchet MS"/>
              <a:sym typeface="Trebuchet MS"/>
            </a:endParaRPr>
          </a:p>
          <a:p>
            <a:pPr indent="-342900" lvl="0" marL="342900" marR="0" rtl="0" algn="l">
              <a:lnSpc>
                <a:spcPct val="150000"/>
              </a:lnSpc>
              <a:spcBef>
                <a:spcPts val="0"/>
              </a:spcBef>
              <a:spcAft>
                <a:spcPts val="0"/>
              </a:spcAft>
              <a:buClr>
                <a:schemeClr val="dk1"/>
              </a:buClr>
              <a:buSzPts val="1800"/>
              <a:buFont typeface="Arial"/>
              <a:buAutoNum type="arabicPeriod"/>
            </a:pPr>
            <a:r>
              <a:rPr lang="en-US" sz="1800">
                <a:solidFill>
                  <a:schemeClr val="dk1"/>
                </a:solidFill>
                <a:latin typeface="Trebuchet MS"/>
                <a:ea typeface="Trebuchet MS"/>
                <a:cs typeface="Trebuchet MS"/>
                <a:sym typeface="Trebuchet MS"/>
              </a:rPr>
              <a:t>consectetur adipiscing elit</a:t>
            </a:r>
            <a:endParaRPr sz="1800">
              <a:solidFill>
                <a:schemeClr val="dk1"/>
              </a:solidFill>
              <a:latin typeface="Trebuchet MS"/>
              <a:ea typeface="Trebuchet MS"/>
              <a:cs typeface="Trebuchet MS"/>
              <a:sym typeface="Trebuchet MS"/>
            </a:endParaRPr>
          </a:p>
          <a:p>
            <a:pPr indent="-342900" lvl="0" marL="342900" marR="0" rtl="0" algn="l">
              <a:lnSpc>
                <a:spcPct val="150000"/>
              </a:lnSpc>
              <a:spcBef>
                <a:spcPts val="0"/>
              </a:spcBef>
              <a:spcAft>
                <a:spcPts val="0"/>
              </a:spcAft>
              <a:buClr>
                <a:schemeClr val="dk1"/>
              </a:buClr>
              <a:buSzPts val="1800"/>
              <a:buFont typeface="Arial"/>
              <a:buAutoNum type="arabicPeriod"/>
            </a:pPr>
            <a:r>
              <a:rPr lang="en-US" sz="1800">
                <a:solidFill>
                  <a:schemeClr val="dk1"/>
                </a:solidFill>
                <a:latin typeface="Trebuchet MS"/>
                <a:ea typeface="Trebuchet MS"/>
                <a:cs typeface="Trebuchet MS"/>
                <a:sym typeface="Trebuchet MS"/>
              </a:rPr>
              <a:t>sed do eiusmod tempor incididunt</a:t>
            </a:r>
            <a:endParaRPr sz="1800">
              <a:solidFill>
                <a:schemeClr val="dk1"/>
              </a:solidFill>
              <a:latin typeface="Trebuchet MS"/>
              <a:ea typeface="Trebuchet MS"/>
              <a:cs typeface="Trebuchet MS"/>
              <a:sym typeface="Trebuchet MS"/>
            </a:endParaRPr>
          </a:p>
          <a:p>
            <a:pPr indent="-342900" lvl="0" marL="342900" marR="0" rtl="0" algn="l">
              <a:lnSpc>
                <a:spcPct val="150000"/>
              </a:lnSpc>
              <a:spcBef>
                <a:spcPts val="0"/>
              </a:spcBef>
              <a:spcAft>
                <a:spcPts val="0"/>
              </a:spcAft>
              <a:buClr>
                <a:schemeClr val="dk1"/>
              </a:buClr>
              <a:buSzPts val="1800"/>
              <a:buFont typeface="Arial"/>
              <a:buAutoNum type="arabicPeriod"/>
            </a:pPr>
            <a:r>
              <a:rPr lang="en-US" sz="1800">
                <a:solidFill>
                  <a:schemeClr val="dk1"/>
                </a:solidFill>
                <a:latin typeface="Trebuchet MS"/>
                <a:ea typeface="Trebuchet MS"/>
                <a:cs typeface="Trebuchet MS"/>
                <a:sym typeface="Trebuchet MS"/>
              </a:rPr>
              <a:t>Lorem ipsum dolor sit amet</a:t>
            </a:r>
            <a:endParaRPr sz="1800">
              <a:solidFill>
                <a:schemeClr val="dk1"/>
              </a:solidFill>
              <a:latin typeface="Trebuchet MS"/>
              <a:ea typeface="Trebuchet MS"/>
              <a:cs typeface="Trebuchet MS"/>
              <a:sym typeface="Trebuchet MS"/>
            </a:endParaRPr>
          </a:p>
          <a:p>
            <a:pPr indent="0" lvl="0" marL="0" marR="0" rtl="0" algn="l">
              <a:lnSpc>
                <a:spcPct val="150000"/>
              </a:lnSpc>
              <a:spcBef>
                <a:spcPts val="0"/>
              </a:spcBef>
              <a:spcAft>
                <a:spcPts val="0"/>
              </a:spcAft>
              <a:buNone/>
            </a:pPr>
            <a:r>
              <a:t/>
            </a:r>
            <a:endParaRPr sz="1800">
              <a:solidFill>
                <a:schemeClr val="dk1"/>
              </a:solidFill>
              <a:latin typeface="Trebuchet MS"/>
              <a:ea typeface="Trebuchet MS"/>
              <a:cs typeface="Trebuchet MS"/>
              <a:sym typeface="Trebuchet MS"/>
            </a:endParaRPr>
          </a:p>
        </p:txBody>
      </p:sp>
      <p:sp>
        <p:nvSpPr>
          <p:cNvPr id="199" name="Google Shape;199;p10"/>
          <p:cNvSpPr txBox="1"/>
          <p:nvPr/>
        </p:nvSpPr>
        <p:spPr>
          <a:xfrm>
            <a:off x="4364262" y="3621847"/>
            <a:ext cx="3563006" cy="2118913"/>
          </a:xfrm>
          <a:prstGeom prst="rect">
            <a:avLst/>
          </a:prstGeom>
          <a:noFill/>
          <a:ln>
            <a:noFill/>
          </a:ln>
        </p:spPr>
        <p:txBody>
          <a:bodyPr anchorCtr="0" anchor="ctr" bIns="45700" lIns="91425" spcFirstLastPara="1" rIns="91425" wrap="square" tIns="45700">
            <a:spAutoFit/>
          </a:bodyPr>
          <a:lstStyle/>
          <a:p>
            <a:pPr indent="-342900" lvl="0" marL="342900" marR="0" rtl="0" algn="l">
              <a:lnSpc>
                <a:spcPct val="150000"/>
              </a:lnSpc>
              <a:spcBef>
                <a:spcPts val="0"/>
              </a:spcBef>
              <a:spcAft>
                <a:spcPts val="0"/>
              </a:spcAft>
              <a:buClr>
                <a:schemeClr val="dk1"/>
              </a:buClr>
              <a:buSzPts val="1800"/>
              <a:buFont typeface="Arial"/>
              <a:buAutoNum type="arabicPeriod"/>
            </a:pPr>
            <a:r>
              <a:rPr lang="en-US" sz="1800">
                <a:solidFill>
                  <a:schemeClr val="dk1"/>
                </a:solidFill>
                <a:latin typeface="Trebuchet MS"/>
                <a:ea typeface="Trebuchet MS"/>
                <a:cs typeface="Trebuchet MS"/>
                <a:sym typeface="Trebuchet MS"/>
              </a:rPr>
              <a:t>Lorem ipsum dolor sit amet</a:t>
            </a:r>
            <a:endParaRPr sz="1800">
              <a:solidFill>
                <a:schemeClr val="dk1"/>
              </a:solidFill>
              <a:latin typeface="Trebuchet MS"/>
              <a:ea typeface="Trebuchet MS"/>
              <a:cs typeface="Trebuchet MS"/>
              <a:sym typeface="Trebuchet MS"/>
            </a:endParaRPr>
          </a:p>
          <a:p>
            <a:pPr indent="-342900" lvl="0" marL="342900" marR="0" rtl="0" algn="l">
              <a:lnSpc>
                <a:spcPct val="150000"/>
              </a:lnSpc>
              <a:spcBef>
                <a:spcPts val="0"/>
              </a:spcBef>
              <a:spcAft>
                <a:spcPts val="0"/>
              </a:spcAft>
              <a:buClr>
                <a:schemeClr val="dk1"/>
              </a:buClr>
              <a:buSzPts val="1800"/>
              <a:buFont typeface="Arial"/>
              <a:buAutoNum type="arabicPeriod"/>
            </a:pPr>
            <a:r>
              <a:rPr lang="en-US" sz="1800">
                <a:solidFill>
                  <a:schemeClr val="dk1"/>
                </a:solidFill>
                <a:latin typeface="Trebuchet MS"/>
                <a:ea typeface="Trebuchet MS"/>
                <a:cs typeface="Trebuchet MS"/>
                <a:sym typeface="Trebuchet MS"/>
              </a:rPr>
              <a:t>consectetur adipiscing elit</a:t>
            </a:r>
            <a:endParaRPr sz="1800">
              <a:solidFill>
                <a:schemeClr val="dk1"/>
              </a:solidFill>
              <a:latin typeface="Trebuchet MS"/>
              <a:ea typeface="Trebuchet MS"/>
              <a:cs typeface="Trebuchet MS"/>
              <a:sym typeface="Trebuchet MS"/>
            </a:endParaRPr>
          </a:p>
          <a:p>
            <a:pPr indent="-342900" lvl="0" marL="342900" marR="0" rtl="0" algn="l">
              <a:lnSpc>
                <a:spcPct val="150000"/>
              </a:lnSpc>
              <a:spcBef>
                <a:spcPts val="0"/>
              </a:spcBef>
              <a:spcAft>
                <a:spcPts val="0"/>
              </a:spcAft>
              <a:buClr>
                <a:schemeClr val="dk1"/>
              </a:buClr>
              <a:buSzPts val="1800"/>
              <a:buFont typeface="Arial"/>
              <a:buAutoNum type="arabicPeriod"/>
            </a:pPr>
            <a:r>
              <a:rPr lang="en-US" sz="1800">
                <a:solidFill>
                  <a:schemeClr val="dk1"/>
                </a:solidFill>
                <a:latin typeface="Trebuchet MS"/>
                <a:ea typeface="Trebuchet MS"/>
                <a:cs typeface="Trebuchet MS"/>
                <a:sym typeface="Trebuchet MS"/>
              </a:rPr>
              <a:t>sed do eiusmod tempor incididunt</a:t>
            </a:r>
            <a:endParaRPr sz="1800">
              <a:solidFill>
                <a:schemeClr val="dk1"/>
              </a:solidFill>
              <a:latin typeface="Trebuchet MS"/>
              <a:ea typeface="Trebuchet MS"/>
              <a:cs typeface="Trebuchet MS"/>
              <a:sym typeface="Trebuchet MS"/>
            </a:endParaRPr>
          </a:p>
          <a:p>
            <a:pPr indent="-342900" lvl="0" marL="342900" marR="0" rtl="0" algn="l">
              <a:lnSpc>
                <a:spcPct val="150000"/>
              </a:lnSpc>
              <a:spcBef>
                <a:spcPts val="0"/>
              </a:spcBef>
              <a:spcAft>
                <a:spcPts val="0"/>
              </a:spcAft>
              <a:buClr>
                <a:schemeClr val="dk1"/>
              </a:buClr>
              <a:buSzPts val="1800"/>
              <a:buFont typeface="Arial"/>
              <a:buAutoNum type="arabicPeriod"/>
            </a:pPr>
            <a:r>
              <a:rPr lang="en-US" sz="1800">
                <a:solidFill>
                  <a:schemeClr val="dk1"/>
                </a:solidFill>
                <a:latin typeface="Trebuchet MS"/>
                <a:ea typeface="Trebuchet MS"/>
                <a:cs typeface="Trebuchet MS"/>
                <a:sym typeface="Trebuchet MS"/>
              </a:rPr>
              <a:t>Lorem ipsum dolor sit amet</a:t>
            </a:r>
            <a:endParaRPr sz="1800">
              <a:solidFill>
                <a:schemeClr val="dk1"/>
              </a:solidFill>
              <a:latin typeface="Trebuchet MS"/>
              <a:ea typeface="Trebuchet MS"/>
              <a:cs typeface="Trebuchet MS"/>
              <a:sym typeface="Trebuchet MS"/>
            </a:endParaRPr>
          </a:p>
        </p:txBody>
      </p:sp>
      <p:sp>
        <p:nvSpPr>
          <p:cNvPr id="200" name="Google Shape;200;p10"/>
          <p:cNvSpPr txBox="1"/>
          <p:nvPr/>
        </p:nvSpPr>
        <p:spPr>
          <a:xfrm>
            <a:off x="8258068" y="3621847"/>
            <a:ext cx="3563006" cy="2118913"/>
          </a:xfrm>
          <a:prstGeom prst="rect">
            <a:avLst/>
          </a:prstGeom>
          <a:noFill/>
          <a:ln>
            <a:noFill/>
          </a:ln>
        </p:spPr>
        <p:txBody>
          <a:bodyPr anchorCtr="0" anchor="ctr" bIns="45700" lIns="91425" spcFirstLastPara="1" rIns="91425" wrap="square" tIns="45700">
            <a:spAutoFit/>
          </a:bodyPr>
          <a:lstStyle/>
          <a:p>
            <a:pPr indent="-342900" lvl="0" marL="342900" marR="0" rtl="0" algn="l">
              <a:lnSpc>
                <a:spcPct val="150000"/>
              </a:lnSpc>
              <a:spcBef>
                <a:spcPts val="0"/>
              </a:spcBef>
              <a:spcAft>
                <a:spcPts val="0"/>
              </a:spcAft>
              <a:buClr>
                <a:schemeClr val="dk1"/>
              </a:buClr>
              <a:buSzPts val="1800"/>
              <a:buFont typeface="Arial"/>
              <a:buAutoNum type="arabicPeriod"/>
            </a:pPr>
            <a:r>
              <a:rPr lang="en-US" sz="1800">
                <a:solidFill>
                  <a:schemeClr val="dk1"/>
                </a:solidFill>
                <a:latin typeface="Trebuchet MS"/>
                <a:ea typeface="Trebuchet MS"/>
                <a:cs typeface="Trebuchet MS"/>
                <a:sym typeface="Trebuchet MS"/>
              </a:rPr>
              <a:t>Lorem ipsum dolor sit amet</a:t>
            </a:r>
            <a:endParaRPr sz="1800">
              <a:solidFill>
                <a:schemeClr val="dk1"/>
              </a:solidFill>
              <a:latin typeface="Trebuchet MS"/>
              <a:ea typeface="Trebuchet MS"/>
              <a:cs typeface="Trebuchet MS"/>
              <a:sym typeface="Trebuchet MS"/>
            </a:endParaRPr>
          </a:p>
          <a:p>
            <a:pPr indent="-342900" lvl="0" marL="342900" marR="0" rtl="0" algn="l">
              <a:lnSpc>
                <a:spcPct val="150000"/>
              </a:lnSpc>
              <a:spcBef>
                <a:spcPts val="0"/>
              </a:spcBef>
              <a:spcAft>
                <a:spcPts val="0"/>
              </a:spcAft>
              <a:buClr>
                <a:schemeClr val="dk1"/>
              </a:buClr>
              <a:buSzPts val="1800"/>
              <a:buFont typeface="Arial"/>
              <a:buAutoNum type="arabicPeriod"/>
            </a:pPr>
            <a:r>
              <a:rPr lang="en-US" sz="1800">
                <a:solidFill>
                  <a:schemeClr val="dk1"/>
                </a:solidFill>
                <a:latin typeface="Trebuchet MS"/>
                <a:ea typeface="Trebuchet MS"/>
                <a:cs typeface="Trebuchet MS"/>
                <a:sym typeface="Trebuchet MS"/>
              </a:rPr>
              <a:t>consectetur adipiscing elit</a:t>
            </a:r>
            <a:endParaRPr sz="1800">
              <a:solidFill>
                <a:schemeClr val="dk1"/>
              </a:solidFill>
              <a:latin typeface="Trebuchet MS"/>
              <a:ea typeface="Trebuchet MS"/>
              <a:cs typeface="Trebuchet MS"/>
              <a:sym typeface="Trebuchet MS"/>
            </a:endParaRPr>
          </a:p>
          <a:p>
            <a:pPr indent="-342900" lvl="0" marL="342900" marR="0" rtl="0" algn="l">
              <a:lnSpc>
                <a:spcPct val="150000"/>
              </a:lnSpc>
              <a:spcBef>
                <a:spcPts val="0"/>
              </a:spcBef>
              <a:spcAft>
                <a:spcPts val="0"/>
              </a:spcAft>
              <a:buClr>
                <a:schemeClr val="dk1"/>
              </a:buClr>
              <a:buSzPts val="1800"/>
              <a:buFont typeface="Arial"/>
              <a:buAutoNum type="arabicPeriod"/>
            </a:pPr>
            <a:r>
              <a:rPr lang="en-US" sz="1800">
                <a:solidFill>
                  <a:schemeClr val="dk1"/>
                </a:solidFill>
                <a:latin typeface="Trebuchet MS"/>
                <a:ea typeface="Trebuchet MS"/>
                <a:cs typeface="Trebuchet MS"/>
                <a:sym typeface="Trebuchet MS"/>
              </a:rPr>
              <a:t>sed do eiusmod tempor incididunt</a:t>
            </a:r>
            <a:endParaRPr sz="1800">
              <a:solidFill>
                <a:schemeClr val="dk1"/>
              </a:solidFill>
              <a:latin typeface="Trebuchet MS"/>
              <a:ea typeface="Trebuchet MS"/>
              <a:cs typeface="Trebuchet MS"/>
              <a:sym typeface="Trebuchet MS"/>
            </a:endParaRPr>
          </a:p>
          <a:p>
            <a:pPr indent="-342900" lvl="0" marL="342900" marR="0" rtl="0" algn="l">
              <a:lnSpc>
                <a:spcPct val="150000"/>
              </a:lnSpc>
              <a:spcBef>
                <a:spcPts val="0"/>
              </a:spcBef>
              <a:spcAft>
                <a:spcPts val="0"/>
              </a:spcAft>
              <a:buClr>
                <a:schemeClr val="dk1"/>
              </a:buClr>
              <a:buSzPts val="1800"/>
              <a:buFont typeface="Arial"/>
              <a:buAutoNum type="arabicPeriod"/>
            </a:pPr>
            <a:r>
              <a:rPr lang="en-US" sz="1800">
                <a:solidFill>
                  <a:schemeClr val="dk1"/>
                </a:solidFill>
                <a:latin typeface="Trebuchet MS"/>
                <a:ea typeface="Trebuchet MS"/>
                <a:cs typeface="Trebuchet MS"/>
                <a:sym typeface="Trebuchet MS"/>
              </a:rPr>
              <a:t>Lorem ipsum dolor sit amet</a:t>
            </a:r>
            <a:endParaRPr sz="1800">
              <a:solidFill>
                <a:schemeClr val="dk1"/>
              </a:solidFill>
              <a:latin typeface="Trebuchet MS"/>
              <a:ea typeface="Trebuchet MS"/>
              <a:cs typeface="Trebuchet MS"/>
              <a:sym typeface="Trebuchet MS"/>
            </a:endParaRPr>
          </a:p>
        </p:txBody>
      </p:sp>
      <p:sp>
        <p:nvSpPr>
          <p:cNvPr id="201" name="Google Shape;201;p10"/>
          <p:cNvSpPr/>
          <p:nvPr>
            <p:ph idx="2" type="pic"/>
          </p:nvPr>
        </p:nvSpPr>
        <p:spPr>
          <a:xfrm>
            <a:off x="228600" y="6004104"/>
            <a:ext cx="685800" cy="685800"/>
          </a:xfrm>
          <a:prstGeom prst="rect">
            <a:avLst/>
          </a:pr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rtl="0" algn="ctr">
              <a:spcBef>
                <a:spcPts val="1000"/>
              </a:spcBef>
              <a:spcAft>
                <a:spcPts val="0"/>
              </a:spcAft>
              <a:buNone/>
            </a:pPr>
            <a:r>
              <a:t/>
            </a:r>
            <a:endParaRPr/>
          </a:p>
        </p:txBody>
      </p:sp>
      <p:sp>
        <p:nvSpPr>
          <p:cNvPr id="202" name="Google Shape;202;p10"/>
          <p:cNvSpPr/>
          <p:nvPr/>
        </p:nvSpPr>
        <p:spPr>
          <a:xfrm>
            <a:off x="457200" y="457200"/>
            <a:ext cx="5119881" cy="7040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chemeClr val="accent1"/>
                </a:solidFill>
                <a:latin typeface="Trebuchet MS"/>
                <a:ea typeface="Trebuchet MS"/>
                <a:cs typeface="Trebuchet MS"/>
                <a:sym typeface="Trebuchet MS"/>
              </a:rPr>
              <a:t>[Your title here]</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Cerulean">
      <a:dk1>
        <a:srgbClr val="3B414A"/>
      </a:dk1>
      <a:lt1>
        <a:srgbClr val="FFFFFF"/>
      </a:lt1>
      <a:dk2>
        <a:srgbClr val="1DA8DE"/>
      </a:dk2>
      <a:lt2>
        <a:srgbClr val="F2F2F2"/>
      </a:lt2>
      <a:accent1>
        <a:srgbClr val="124E6B"/>
      </a:accent1>
      <a:accent2>
        <a:srgbClr val="1DA8DE"/>
      </a:accent2>
      <a:accent3>
        <a:srgbClr val="8170AD"/>
      </a:accent3>
      <a:accent4>
        <a:srgbClr val="F3BC41"/>
      </a:accent4>
      <a:accent5>
        <a:srgbClr val="6AC5E8"/>
      </a:accent5>
      <a:accent6>
        <a:srgbClr val="A5C249"/>
      </a:accent6>
      <a:hlink>
        <a:srgbClr val="1DA7DD"/>
      </a:hlink>
      <a:folHlink>
        <a:srgbClr val="1DA8D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2018-03-27T08:17:20Z</dcterms:created>
  <dc:creator>SNOMED International</dc:creator>
</cp:coreProperties>
</file>